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Lst>
  <p:notesMasterIdLst>
    <p:notesMasterId r:id="rId10"/>
  </p:notesMasterIdLst>
  <p:handoutMasterIdLst>
    <p:handoutMasterId r:id="rId11"/>
  </p:handoutMasterIdLst>
  <p:sldIdLst>
    <p:sldId id="1478" r:id="rId6"/>
    <p:sldId id="1503" r:id="rId7"/>
    <p:sldId id="1504" r:id="rId8"/>
    <p:sldId id="1505" r:id="rId9"/>
  </p:sldIdLst>
  <p:sldSz cx="9906000" cy="6858000" type="A4"/>
  <p:notesSz cx="6797675"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9C60"/>
    <a:srgbClr val="A1BE94"/>
    <a:srgbClr val="E2DEA2"/>
    <a:srgbClr val="366092"/>
    <a:srgbClr val="E0C70E"/>
    <a:srgbClr val="EC5752"/>
    <a:srgbClr val="91AAC7"/>
    <a:srgbClr val="FF9900"/>
    <a:srgbClr val="CA9C00"/>
    <a:srgbClr val="DAAD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85" autoAdjust="0"/>
    <p:restoredTop sz="99864" autoAdjust="0"/>
  </p:normalViewPr>
  <p:slideViewPr>
    <p:cSldViewPr snapToGrid="0">
      <p:cViewPr>
        <p:scale>
          <a:sx n="80" d="100"/>
          <a:sy n="80" d="100"/>
        </p:scale>
        <p:origin x="888" y="60"/>
      </p:cViewPr>
      <p:guideLst>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7B6BCFAC-D169-4C0F-84A4-834705879CA7}"/>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s-ES"/>
          </a:p>
        </p:txBody>
      </p:sp>
      <p:sp>
        <p:nvSpPr>
          <p:cNvPr id="3" name="Marcador de fecha 2">
            <a:extLst>
              <a:ext uri="{FF2B5EF4-FFF2-40B4-BE49-F238E27FC236}">
                <a16:creationId xmlns:a16="http://schemas.microsoft.com/office/drawing/2014/main" id="{24E1DCAD-C74A-4ED5-A54C-2B9A129FEA68}"/>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82A99627-3F31-44EE-9A6A-12212DE67580}" type="datetimeFigureOut">
              <a:rPr lang="es-ES" smtClean="0"/>
              <a:t>01/09/2021</a:t>
            </a:fld>
            <a:endParaRPr lang="es-ES"/>
          </a:p>
        </p:txBody>
      </p:sp>
      <p:sp>
        <p:nvSpPr>
          <p:cNvPr id="4" name="Marcador de pie de página 3">
            <a:extLst>
              <a:ext uri="{FF2B5EF4-FFF2-40B4-BE49-F238E27FC236}">
                <a16:creationId xmlns:a16="http://schemas.microsoft.com/office/drawing/2014/main" id="{F72D9F61-75FB-4F15-B473-773676ECD526}"/>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a:extLst>
              <a:ext uri="{FF2B5EF4-FFF2-40B4-BE49-F238E27FC236}">
                <a16:creationId xmlns:a16="http://schemas.microsoft.com/office/drawing/2014/main" id="{E48EDF8C-B6D1-48CB-9D3E-3ECE86464BB1}"/>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D4219E6C-D708-4DB9-ACC2-FC67E1A197E6}" type="slidenum">
              <a:rPr lang="es-ES" smtClean="0"/>
              <a:t>‹Nº›</a:t>
            </a:fld>
            <a:endParaRPr lang="es-ES"/>
          </a:p>
        </p:txBody>
      </p:sp>
    </p:spTree>
    <p:extLst>
      <p:ext uri="{BB962C8B-B14F-4D97-AF65-F5344CB8AC3E}">
        <p14:creationId xmlns:p14="http://schemas.microsoft.com/office/powerpoint/2010/main" val="27069078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67396D96-9D8A-427C-AB5F-A541FD1C19BB}" type="datetimeFigureOut">
              <a:rPr lang="es-ES" smtClean="0"/>
              <a:t>01/09/2021</a:t>
            </a:fld>
            <a:endParaRPr lang="es-ES"/>
          </a:p>
        </p:txBody>
      </p:sp>
      <p:sp>
        <p:nvSpPr>
          <p:cNvPr id="4" name="Marcador de imagen de diapositiva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6F2E33D-9CCF-44F6-92C7-171B42DDCD9A}" type="slidenum">
              <a:rPr lang="es-ES" smtClean="0"/>
              <a:t>‹Nº›</a:t>
            </a:fld>
            <a:endParaRPr lang="es-ES"/>
          </a:p>
        </p:txBody>
      </p:sp>
    </p:spTree>
    <p:extLst>
      <p:ext uri="{BB962C8B-B14F-4D97-AF65-F5344CB8AC3E}">
        <p14:creationId xmlns:p14="http://schemas.microsoft.com/office/powerpoint/2010/main" val="545010978"/>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3218" name="Rectangle 2"/>
          <p:cNvSpPr>
            <a:spLocks noGrp="1" noRot="1" noChangeAspect="1" noChangeArrowheads="1" noTextEdit="1"/>
          </p:cNvSpPr>
          <p:nvPr>
            <p:ph type="sldImg"/>
          </p:nvPr>
        </p:nvSpPr>
        <p:spPr>
          <a:ln/>
        </p:spPr>
      </p:sp>
      <p:sp>
        <p:nvSpPr>
          <p:cNvPr id="1033219" name="Rectangle 3"/>
          <p:cNvSpPr>
            <a:spLocks noGrp="1" noChangeArrowheads="1"/>
          </p:cNvSpPr>
          <p:nvPr>
            <p:ph type="body" idx="1"/>
          </p:nvPr>
        </p:nvSpPr>
        <p:spPr/>
        <p:txBody>
          <a:bodyPr/>
          <a:lstStyle/>
          <a:p>
            <a:endParaRPr lang="en-GB" dirty="0"/>
          </a:p>
        </p:txBody>
      </p:sp>
    </p:spTree>
    <p:extLst>
      <p:ext uri="{BB962C8B-B14F-4D97-AF65-F5344CB8AC3E}">
        <p14:creationId xmlns:p14="http://schemas.microsoft.com/office/powerpoint/2010/main" val="32981337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Tree>
    <p:extLst>
      <p:ext uri="{BB962C8B-B14F-4D97-AF65-F5344CB8AC3E}">
        <p14:creationId xmlns:p14="http://schemas.microsoft.com/office/powerpoint/2010/main" val="3409621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Tree>
    <p:extLst>
      <p:ext uri="{BB962C8B-B14F-4D97-AF65-F5344CB8AC3E}">
        <p14:creationId xmlns:p14="http://schemas.microsoft.com/office/powerpoint/2010/main" val="31955511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Tree>
    <p:extLst>
      <p:ext uri="{BB962C8B-B14F-4D97-AF65-F5344CB8AC3E}">
        <p14:creationId xmlns:p14="http://schemas.microsoft.com/office/powerpoint/2010/main" val="3194610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742950" y="2130428"/>
            <a:ext cx="84201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95285" indent="0" algn="ctr">
              <a:buNone/>
              <a:defRPr>
                <a:solidFill>
                  <a:schemeClr val="tx1">
                    <a:tint val="75000"/>
                  </a:schemeClr>
                </a:solidFill>
              </a:defRPr>
            </a:lvl2pPr>
            <a:lvl3pPr marL="990570" indent="0" algn="ctr">
              <a:buNone/>
              <a:defRPr>
                <a:solidFill>
                  <a:schemeClr val="tx1">
                    <a:tint val="75000"/>
                  </a:schemeClr>
                </a:solidFill>
              </a:defRPr>
            </a:lvl3pPr>
            <a:lvl4pPr marL="1485854" indent="0" algn="ctr">
              <a:buNone/>
              <a:defRPr>
                <a:solidFill>
                  <a:schemeClr val="tx1">
                    <a:tint val="75000"/>
                  </a:schemeClr>
                </a:solidFill>
              </a:defRPr>
            </a:lvl4pPr>
            <a:lvl5pPr marL="1981139" indent="0" algn="ctr">
              <a:buNone/>
              <a:defRPr>
                <a:solidFill>
                  <a:schemeClr val="tx1">
                    <a:tint val="75000"/>
                  </a:schemeClr>
                </a:solidFill>
              </a:defRPr>
            </a:lvl5pPr>
            <a:lvl6pPr marL="2476424" indent="0" algn="ctr">
              <a:buNone/>
              <a:defRPr>
                <a:solidFill>
                  <a:schemeClr val="tx1">
                    <a:tint val="75000"/>
                  </a:schemeClr>
                </a:solidFill>
              </a:defRPr>
            </a:lvl6pPr>
            <a:lvl7pPr marL="2971709" indent="0" algn="ctr">
              <a:buNone/>
              <a:defRPr>
                <a:solidFill>
                  <a:schemeClr val="tx1">
                    <a:tint val="75000"/>
                  </a:schemeClr>
                </a:solidFill>
              </a:defRPr>
            </a:lvl7pPr>
            <a:lvl8pPr marL="3466993" indent="0" algn="ctr">
              <a:buNone/>
              <a:defRPr>
                <a:solidFill>
                  <a:schemeClr val="tx1">
                    <a:tint val="75000"/>
                  </a:schemeClr>
                </a:solidFill>
              </a:defRPr>
            </a:lvl8pPr>
            <a:lvl9pPr marL="3962278"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5B19C42-17AB-4327-BFF7-908265CD4FE5}" type="slidenum">
              <a:rPr lang="es-ES" smtClean="0"/>
              <a:t>‹Nº›</a:t>
            </a:fld>
            <a:endParaRPr lang="es-ES"/>
          </a:p>
        </p:txBody>
      </p:sp>
    </p:spTree>
    <p:extLst>
      <p:ext uri="{BB962C8B-B14F-4D97-AF65-F5344CB8AC3E}">
        <p14:creationId xmlns:p14="http://schemas.microsoft.com/office/powerpoint/2010/main" val="1754797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5B19C42-17AB-4327-BFF7-908265CD4FE5}" type="slidenum">
              <a:rPr lang="es-ES" smtClean="0"/>
              <a:t>‹Nº›</a:t>
            </a:fld>
            <a:endParaRPr lang="es-ES"/>
          </a:p>
        </p:txBody>
      </p:sp>
    </p:spTree>
    <p:extLst>
      <p:ext uri="{BB962C8B-B14F-4D97-AF65-F5344CB8AC3E}">
        <p14:creationId xmlns:p14="http://schemas.microsoft.com/office/powerpoint/2010/main" val="846617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7181850" y="274641"/>
            <a:ext cx="222885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95300" y="274641"/>
            <a:ext cx="652145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5B19C42-17AB-4327-BFF7-908265CD4FE5}" type="slidenum">
              <a:rPr lang="es-ES" smtClean="0"/>
              <a:t>‹Nº›</a:t>
            </a:fld>
            <a:endParaRPr lang="es-ES"/>
          </a:p>
        </p:txBody>
      </p:sp>
    </p:spTree>
    <p:extLst>
      <p:ext uri="{BB962C8B-B14F-4D97-AF65-F5344CB8AC3E}">
        <p14:creationId xmlns:p14="http://schemas.microsoft.com/office/powerpoint/2010/main" val="16001925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Blank">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590" y="1592"/>
          <a:ext cx="1587" cy="1587"/>
        </p:xfrm>
        <a:graphic>
          <a:graphicData uri="http://schemas.openxmlformats.org/presentationml/2006/ole">
            <mc:AlternateContent xmlns:mc="http://schemas.openxmlformats.org/markup-compatibility/2006">
              <mc:Choice xmlns:v="urn:schemas-microsoft-com:vml" Requires="v">
                <p:oleObj name="think-cell Slide" r:id="rId3" imgW="216" imgH="216" progId="TCLayout.ActiveDocument.1">
                  <p:embed/>
                </p:oleObj>
              </mc:Choice>
              <mc:Fallback>
                <p:oleObj name="think-cell Slide" r:id="rId3" imgW="216" imgH="216" progId="TCLayout.ActiveDocument.1">
                  <p:embed/>
                  <p:pic>
                    <p:nvPicPr>
                      <p:cNvPr id="2" name="Object 1" hidden="1"/>
                      <p:cNvPicPr/>
                      <p:nvPr/>
                    </p:nvPicPr>
                    <p:blipFill>
                      <a:blip r:embed="rId4"/>
                      <a:stretch>
                        <a:fillRect/>
                      </a:stretch>
                    </p:blipFill>
                    <p:spPr>
                      <a:xfrm>
                        <a:off x="1590" y="1592"/>
                        <a:ext cx="1587" cy="1587"/>
                      </a:xfrm>
                      <a:prstGeom prst="rect">
                        <a:avLst/>
                      </a:prstGeom>
                    </p:spPr>
                  </p:pic>
                </p:oleObj>
              </mc:Fallback>
            </mc:AlternateContent>
          </a:graphicData>
        </a:graphic>
      </p:graphicFrame>
    </p:spTree>
    <p:extLst>
      <p:ext uri="{BB962C8B-B14F-4D97-AF65-F5344CB8AC3E}">
        <p14:creationId xmlns:p14="http://schemas.microsoft.com/office/powerpoint/2010/main" val="4232827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5B19C42-17AB-4327-BFF7-908265CD4FE5}" type="slidenum">
              <a:rPr lang="es-ES" smtClean="0"/>
              <a:t>‹Nº›</a:t>
            </a:fld>
            <a:endParaRPr lang="es-ES"/>
          </a:p>
        </p:txBody>
      </p:sp>
    </p:spTree>
    <p:extLst>
      <p:ext uri="{BB962C8B-B14F-4D97-AF65-F5344CB8AC3E}">
        <p14:creationId xmlns:p14="http://schemas.microsoft.com/office/powerpoint/2010/main" val="4056683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82506" y="4406903"/>
            <a:ext cx="8420100" cy="1362075"/>
          </a:xfrm>
        </p:spPr>
        <p:txBody>
          <a:bodyPr anchor="t"/>
          <a:lstStyle>
            <a:lvl1pPr algn="l">
              <a:defRPr sz="4333" b="1" cap="all"/>
            </a:lvl1pPr>
          </a:lstStyle>
          <a:p>
            <a:r>
              <a:rPr lang="es-ES"/>
              <a:t>Haga clic para modificar el estilo de título del patrón</a:t>
            </a:r>
          </a:p>
        </p:txBody>
      </p:sp>
      <p:sp>
        <p:nvSpPr>
          <p:cNvPr id="3" name="2 Marcador de texto"/>
          <p:cNvSpPr>
            <a:spLocks noGrp="1"/>
          </p:cNvSpPr>
          <p:nvPr>
            <p:ph type="body" idx="1"/>
          </p:nvPr>
        </p:nvSpPr>
        <p:spPr>
          <a:xfrm>
            <a:off x="782506" y="2906713"/>
            <a:ext cx="8420100" cy="1500187"/>
          </a:xfrm>
        </p:spPr>
        <p:txBody>
          <a:bodyPr anchor="b"/>
          <a:lstStyle>
            <a:lvl1pPr marL="0" indent="0">
              <a:buNone/>
              <a:defRPr sz="2167">
                <a:solidFill>
                  <a:schemeClr val="tx1">
                    <a:tint val="75000"/>
                  </a:schemeClr>
                </a:solidFill>
              </a:defRPr>
            </a:lvl1pPr>
            <a:lvl2pPr marL="495285" indent="0">
              <a:buNone/>
              <a:defRPr sz="1950">
                <a:solidFill>
                  <a:schemeClr val="tx1">
                    <a:tint val="75000"/>
                  </a:schemeClr>
                </a:solidFill>
              </a:defRPr>
            </a:lvl2pPr>
            <a:lvl3pPr marL="990570" indent="0">
              <a:buNone/>
              <a:defRPr sz="1733">
                <a:solidFill>
                  <a:schemeClr val="tx1">
                    <a:tint val="75000"/>
                  </a:schemeClr>
                </a:solidFill>
              </a:defRPr>
            </a:lvl3pPr>
            <a:lvl4pPr marL="1485854" indent="0">
              <a:buNone/>
              <a:defRPr sz="1517">
                <a:solidFill>
                  <a:schemeClr val="tx1">
                    <a:tint val="75000"/>
                  </a:schemeClr>
                </a:solidFill>
              </a:defRPr>
            </a:lvl4pPr>
            <a:lvl5pPr marL="1981139" indent="0">
              <a:buNone/>
              <a:defRPr sz="1517">
                <a:solidFill>
                  <a:schemeClr val="tx1">
                    <a:tint val="75000"/>
                  </a:schemeClr>
                </a:solidFill>
              </a:defRPr>
            </a:lvl5pPr>
            <a:lvl6pPr marL="2476424" indent="0">
              <a:buNone/>
              <a:defRPr sz="1517">
                <a:solidFill>
                  <a:schemeClr val="tx1">
                    <a:tint val="75000"/>
                  </a:schemeClr>
                </a:solidFill>
              </a:defRPr>
            </a:lvl6pPr>
            <a:lvl7pPr marL="2971709" indent="0">
              <a:buNone/>
              <a:defRPr sz="1517">
                <a:solidFill>
                  <a:schemeClr val="tx1">
                    <a:tint val="75000"/>
                  </a:schemeClr>
                </a:solidFill>
              </a:defRPr>
            </a:lvl7pPr>
            <a:lvl8pPr marL="3466993" indent="0">
              <a:buNone/>
              <a:defRPr sz="1517">
                <a:solidFill>
                  <a:schemeClr val="tx1">
                    <a:tint val="75000"/>
                  </a:schemeClr>
                </a:solidFill>
              </a:defRPr>
            </a:lvl8pPr>
            <a:lvl9pPr marL="3962278" indent="0">
              <a:buNone/>
              <a:defRPr sz="1517">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5B19C42-17AB-4327-BFF7-908265CD4FE5}" type="slidenum">
              <a:rPr lang="es-ES" smtClean="0"/>
              <a:t>‹Nº›</a:t>
            </a:fld>
            <a:endParaRPr lang="es-ES"/>
          </a:p>
        </p:txBody>
      </p:sp>
    </p:spTree>
    <p:extLst>
      <p:ext uri="{BB962C8B-B14F-4D97-AF65-F5344CB8AC3E}">
        <p14:creationId xmlns:p14="http://schemas.microsoft.com/office/powerpoint/2010/main" val="2827293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95300" y="1600203"/>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5035550" y="1600203"/>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5B19C42-17AB-4327-BFF7-908265CD4FE5}" type="slidenum">
              <a:rPr lang="es-ES" smtClean="0"/>
              <a:t>‹Nº›</a:t>
            </a:fld>
            <a:endParaRPr lang="es-ES"/>
          </a:p>
        </p:txBody>
      </p:sp>
    </p:spTree>
    <p:extLst>
      <p:ext uri="{BB962C8B-B14F-4D97-AF65-F5344CB8AC3E}">
        <p14:creationId xmlns:p14="http://schemas.microsoft.com/office/powerpoint/2010/main" val="1213418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95300" y="1535113"/>
            <a:ext cx="4376870"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lang="es-ES"/>
              <a:t>Haga clic para modificar el estilo de texto del patrón</a:t>
            </a:r>
          </a:p>
        </p:txBody>
      </p:sp>
      <p:sp>
        <p:nvSpPr>
          <p:cNvPr id="4" name="3 Marcador de contenido"/>
          <p:cNvSpPr>
            <a:spLocks noGrp="1"/>
          </p:cNvSpPr>
          <p:nvPr>
            <p:ph sz="half" idx="2"/>
          </p:nvPr>
        </p:nvSpPr>
        <p:spPr>
          <a:xfrm>
            <a:off x="495300" y="2174875"/>
            <a:ext cx="437687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5032112" y="1535113"/>
            <a:ext cx="4378590"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lang="es-ES"/>
              <a:t>Haga clic para modificar el estilo de texto del patrón</a:t>
            </a:r>
          </a:p>
        </p:txBody>
      </p:sp>
      <p:sp>
        <p:nvSpPr>
          <p:cNvPr id="6" name="5 Marcador de contenido"/>
          <p:cNvSpPr>
            <a:spLocks noGrp="1"/>
          </p:cNvSpPr>
          <p:nvPr>
            <p:ph sz="quarter" idx="4"/>
          </p:nvPr>
        </p:nvSpPr>
        <p:spPr>
          <a:xfrm>
            <a:off x="5032112" y="2174875"/>
            <a:ext cx="437859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A5B19C42-17AB-4327-BFF7-908265CD4FE5}" type="slidenum">
              <a:rPr lang="es-ES" smtClean="0"/>
              <a:t>‹Nº›</a:t>
            </a:fld>
            <a:endParaRPr lang="es-ES"/>
          </a:p>
        </p:txBody>
      </p:sp>
    </p:spTree>
    <p:extLst>
      <p:ext uri="{BB962C8B-B14F-4D97-AF65-F5344CB8AC3E}">
        <p14:creationId xmlns:p14="http://schemas.microsoft.com/office/powerpoint/2010/main" val="2462342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A5B19C42-17AB-4327-BFF7-908265CD4FE5}" type="slidenum">
              <a:rPr lang="es-ES" smtClean="0"/>
              <a:t>‹Nº›</a:t>
            </a:fld>
            <a:endParaRPr lang="es-ES"/>
          </a:p>
        </p:txBody>
      </p:sp>
    </p:spTree>
    <p:extLst>
      <p:ext uri="{BB962C8B-B14F-4D97-AF65-F5344CB8AC3E}">
        <p14:creationId xmlns:p14="http://schemas.microsoft.com/office/powerpoint/2010/main" val="3667891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A5B19C42-17AB-4327-BFF7-908265CD4FE5}" type="slidenum">
              <a:rPr lang="es-ES" smtClean="0"/>
              <a:t>‹Nº›</a:t>
            </a:fld>
            <a:endParaRPr lang="es-ES"/>
          </a:p>
        </p:txBody>
      </p:sp>
    </p:spTree>
    <p:extLst>
      <p:ext uri="{BB962C8B-B14F-4D97-AF65-F5344CB8AC3E}">
        <p14:creationId xmlns:p14="http://schemas.microsoft.com/office/powerpoint/2010/main" val="4146195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95300" y="273050"/>
            <a:ext cx="3259006" cy="1162050"/>
          </a:xfrm>
        </p:spPr>
        <p:txBody>
          <a:bodyPr anchor="b"/>
          <a:lstStyle>
            <a:lvl1pPr algn="l">
              <a:defRPr sz="2167" b="1"/>
            </a:lvl1pPr>
          </a:lstStyle>
          <a:p>
            <a:r>
              <a:rPr lang="es-ES"/>
              <a:t>Haga clic para modificar el estilo de título del patrón</a:t>
            </a:r>
          </a:p>
        </p:txBody>
      </p:sp>
      <p:sp>
        <p:nvSpPr>
          <p:cNvPr id="3" name="2 Marcador de contenido"/>
          <p:cNvSpPr>
            <a:spLocks noGrp="1"/>
          </p:cNvSpPr>
          <p:nvPr>
            <p:ph idx="1"/>
          </p:nvPr>
        </p:nvSpPr>
        <p:spPr>
          <a:xfrm>
            <a:off x="3872972" y="273053"/>
            <a:ext cx="5537729" cy="5853113"/>
          </a:xfrm>
        </p:spPr>
        <p:txBody>
          <a:bodyPr/>
          <a:lstStyle>
            <a:lvl1pPr>
              <a:defRPr sz="3467"/>
            </a:lvl1pPr>
            <a:lvl2pPr>
              <a:defRPr sz="3033"/>
            </a:lvl2pPr>
            <a:lvl3pPr>
              <a:defRPr sz="2600"/>
            </a:lvl3pPr>
            <a:lvl4pPr>
              <a:defRPr sz="2167"/>
            </a:lvl4pPr>
            <a:lvl5pPr>
              <a:defRPr sz="2167"/>
            </a:lvl5pPr>
            <a:lvl6pPr>
              <a:defRPr sz="2167"/>
            </a:lvl6pPr>
            <a:lvl7pPr>
              <a:defRPr sz="2167"/>
            </a:lvl7pPr>
            <a:lvl8pPr>
              <a:defRPr sz="2167"/>
            </a:lvl8pPr>
            <a:lvl9pPr>
              <a:defRPr sz="2167"/>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95300" y="1435103"/>
            <a:ext cx="3259006" cy="4691063"/>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5B19C42-17AB-4327-BFF7-908265CD4FE5}" type="slidenum">
              <a:rPr lang="es-ES" smtClean="0"/>
              <a:t>‹Nº›</a:t>
            </a:fld>
            <a:endParaRPr lang="es-ES"/>
          </a:p>
        </p:txBody>
      </p:sp>
    </p:spTree>
    <p:extLst>
      <p:ext uri="{BB962C8B-B14F-4D97-AF65-F5344CB8AC3E}">
        <p14:creationId xmlns:p14="http://schemas.microsoft.com/office/powerpoint/2010/main" val="2992565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941645" y="4800600"/>
            <a:ext cx="5943600" cy="566738"/>
          </a:xfrm>
        </p:spPr>
        <p:txBody>
          <a:bodyPr anchor="b"/>
          <a:lstStyle>
            <a:lvl1pPr algn="l">
              <a:defRPr sz="2167" b="1"/>
            </a:lvl1pPr>
          </a:lstStyle>
          <a:p>
            <a:r>
              <a:rPr lang="es-ES"/>
              <a:t>Haga clic para modificar el estilo de título del patrón</a:t>
            </a:r>
          </a:p>
        </p:txBody>
      </p:sp>
      <p:sp>
        <p:nvSpPr>
          <p:cNvPr id="3" name="2 Marcador de posición de imagen"/>
          <p:cNvSpPr>
            <a:spLocks noGrp="1"/>
          </p:cNvSpPr>
          <p:nvPr>
            <p:ph type="pic" idx="1"/>
          </p:nvPr>
        </p:nvSpPr>
        <p:spPr>
          <a:xfrm>
            <a:off x="1941645" y="612775"/>
            <a:ext cx="5943600" cy="4114800"/>
          </a:xfrm>
        </p:spPr>
        <p:txBody>
          <a:bodyPr/>
          <a:lstStyle>
            <a:lvl1pPr marL="0" indent="0">
              <a:buNone/>
              <a:defRPr sz="3467"/>
            </a:lvl1pPr>
            <a:lvl2pPr marL="495285" indent="0">
              <a:buNone/>
              <a:defRPr sz="3033"/>
            </a:lvl2pPr>
            <a:lvl3pPr marL="990570" indent="0">
              <a:buNone/>
              <a:defRPr sz="2600"/>
            </a:lvl3pPr>
            <a:lvl4pPr marL="1485854" indent="0">
              <a:buNone/>
              <a:defRPr sz="2167"/>
            </a:lvl4pPr>
            <a:lvl5pPr marL="1981139" indent="0">
              <a:buNone/>
              <a:defRPr sz="2167"/>
            </a:lvl5pPr>
            <a:lvl6pPr marL="2476424" indent="0">
              <a:buNone/>
              <a:defRPr sz="2167"/>
            </a:lvl6pPr>
            <a:lvl7pPr marL="2971709" indent="0">
              <a:buNone/>
              <a:defRPr sz="2167"/>
            </a:lvl7pPr>
            <a:lvl8pPr marL="3466993" indent="0">
              <a:buNone/>
              <a:defRPr sz="2167"/>
            </a:lvl8pPr>
            <a:lvl9pPr marL="3962278" indent="0">
              <a:buNone/>
              <a:defRPr sz="2167"/>
            </a:lvl9pPr>
          </a:lstStyle>
          <a:p>
            <a:endParaRPr lang="es-ES"/>
          </a:p>
        </p:txBody>
      </p:sp>
      <p:sp>
        <p:nvSpPr>
          <p:cNvPr id="4" name="3 Marcador de texto"/>
          <p:cNvSpPr>
            <a:spLocks noGrp="1"/>
          </p:cNvSpPr>
          <p:nvPr>
            <p:ph type="body" sz="half" idx="2"/>
          </p:nvPr>
        </p:nvSpPr>
        <p:spPr>
          <a:xfrm>
            <a:off x="1941645" y="5367338"/>
            <a:ext cx="5943600" cy="804862"/>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5B19C42-17AB-4327-BFF7-908265CD4FE5}" type="slidenum">
              <a:rPr lang="es-ES" smtClean="0"/>
              <a:t>‹Nº›</a:t>
            </a:fld>
            <a:endParaRPr lang="es-ES"/>
          </a:p>
        </p:txBody>
      </p:sp>
    </p:spTree>
    <p:extLst>
      <p:ext uri="{BB962C8B-B14F-4D97-AF65-F5344CB8AC3E}">
        <p14:creationId xmlns:p14="http://schemas.microsoft.com/office/powerpoint/2010/main" val="441184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95300" y="1600203"/>
            <a:ext cx="89154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95300" y="6356353"/>
            <a:ext cx="2311400" cy="365125"/>
          </a:xfrm>
          <a:prstGeom prst="rect">
            <a:avLst/>
          </a:prstGeom>
        </p:spPr>
        <p:txBody>
          <a:bodyPr vert="horz" lIns="91440" tIns="45720" rIns="91440" bIns="45720" rtlCol="0" anchor="ctr"/>
          <a:lstStyle>
            <a:lvl1pPr algn="l">
              <a:defRPr sz="1300">
                <a:solidFill>
                  <a:schemeClr val="tx1">
                    <a:tint val="75000"/>
                  </a:schemeClr>
                </a:solidFill>
              </a:defRPr>
            </a:lvl1pPr>
          </a:lstStyle>
          <a:p>
            <a:endParaRPr lang="es-ES"/>
          </a:p>
        </p:txBody>
      </p:sp>
      <p:sp>
        <p:nvSpPr>
          <p:cNvPr id="5" name="4 Marcador de pie de página"/>
          <p:cNvSpPr>
            <a:spLocks noGrp="1"/>
          </p:cNvSpPr>
          <p:nvPr>
            <p:ph type="ftr" sz="quarter" idx="3"/>
          </p:nvPr>
        </p:nvSpPr>
        <p:spPr>
          <a:xfrm>
            <a:off x="3384550" y="6356353"/>
            <a:ext cx="3136900" cy="365125"/>
          </a:xfrm>
          <a:prstGeom prst="rect">
            <a:avLst/>
          </a:prstGeom>
        </p:spPr>
        <p:txBody>
          <a:bodyPr vert="horz" lIns="91440" tIns="45720" rIns="91440" bIns="45720" rtlCol="0" anchor="ctr"/>
          <a:lstStyle>
            <a:lvl1pPr algn="ctr">
              <a:defRPr sz="13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7099300" y="6356353"/>
            <a:ext cx="2311400" cy="365125"/>
          </a:xfrm>
          <a:prstGeom prst="rect">
            <a:avLst/>
          </a:prstGeom>
        </p:spPr>
        <p:txBody>
          <a:bodyPr vert="horz" lIns="91440" tIns="45720" rIns="91440" bIns="45720" rtlCol="0" anchor="ctr"/>
          <a:lstStyle>
            <a:lvl1pPr algn="r">
              <a:defRPr sz="1300">
                <a:solidFill>
                  <a:schemeClr val="tx1">
                    <a:tint val="75000"/>
                  </a:schemeClr>
                </a:solidFill>
              </a:defRPr>
            </a:lvl1pPr>
          </a:lstStyle>
          <a:p>
            <a:fld id="{A5B19C42-17AB-4327-BFF7-908265CD4FE5}" type="slidenum">
              <a:rPr lang="es-ES" smtClean="0"/>
              <a:t>‹Nº›</a:t>
            </a:fld>
            <a:endParaRPr lang="es-ES"/>
          </a:p>
        </p:txBody>
      </p:sp>
    </p:spTree>
    <p:extLst>
      <p:ext uri="{BB962C8B-B14F-4D97-AF65-F5344CB8AC3E}">
        <p14:creationId xmlns:p14="http://schemas.microsoft.com/office/powerpoint/2010/main" val="248532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90570" rtl="0" eaLnBrk="1" latinLnBrk="0" hangingPunct="1">
        <a:spcBef>
          <a:spcPct val="0"/>
        </a:spcBef>
        <a:buNone/>
        <a:defRPr sz="4767" kern="1200">
          <a:solidFill>
            <a:schemeClr val="tx1"/>
          </a:solidFill>
          <a:latin typeface="+mj-lt"/>
          <a:ea typeface="+mj-ea"/>
          <a:cs typeface="+mj-cs"/>
        </a:defRPr>
      </a:lvl1pPr>
    </p:titleStyle>
    <p:bodyStyle>
      <a:lvl1pPr marL="371464" indent="-371464" algn="l" defTabSz="990570" rtl="0" eaLnBrk="1" latinLnBrk="0" hangingPunct="1">
        <a:spcBef>
          <a:spcPct val="20000"/>
        </a:spcBef>
        <a:buFont typeface="Arial" panose="020B0604020202020204" pitchFamily="34" charset="0"/>
        <a:buChar char="•"/>
        <a:defRPr sz="3467" kern="1200">
          <a:solidFill>
            <a:schemeClr val="tx1"/>
          </a:solidFill>
          <a:latin typeface="+mn-lt"/>
          <a:ea typeface="+mn-ea"/>
          <a:cs typeface="+mn-cs"/>
        </a:defRPr>
      </a:lvl1pPr>
      <a:lvl2pPr marL="804838" indent="-309553" algn="l" defTabSz="990570" rtl="0" eaLnBrk="1" latinLnBrk="0" hangingPunct="1">
        <a:spcBef>
          <a:spcPct val="20000"/>
        </a:spcBef>
        <a:buFont typeface="Arial" panose="020B0604020202020204" pitchFamily="34" charset="0"/>
        <a:buChar char="–"/>
        <a:defRPr sz="3033" kern="1200">
          <a:solidFill>
            <a:schemeClr val="tx1"/>
          </a:solidFill>
          <a:latin typeface="+mn-lt"/>
          <a:ea typeface="+mn-ea"/>
          <a:cs typeface="+mn-cs"/>
        </a:defRPr>
      </a:lvl2pPr>
      <a:lvl3pPr marL="1238212" indent="-247642" algn="l" defTabSz="990570"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3pPr>
      <a:lvl4pPr marL="1733497" indent="-247642" algn="l" defTabSz="990570"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4pPr>
      <a:lvl5pPr marL="2228781" indent="-247642" algn="l" defTabSz="990570"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5pPr>
      <a:lvl6pPr marL="2724066" indent="-247642" algn="l" defTabSz="990570"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6pPr>
      <a:lvl7pPr marL="3219351" indent="-247642" algn="l" defTabSz="990570"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7pPr>
      <a:lvl8pPr marL="3714636" indent="-247642" algn="l" defTabSz="990570"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8pPr>
      <a:lvl9pPr marL="4209920" indent="-247642" algn="l" defTabSz="990570"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9pPr>
    </p:bodyStyle>
    <p:otherStyle>
      <a:defPPr>
        <a:defRPr lang="es-ES"/>
      </a:defPPr>
      <a:lvl1pPr marL="0" algn="l" defTabSz="990570" rtl="0" eaLnBrk="1" latinLnBrk="0" hangingPunct="1">
        <a:defRPr sz="1950" kern="1200">
          <a:solidFill>
            <a:schemeClr val="tx1"/>
          </a:solidFill>
          <a:latin typeface="+mn-lt"/>
          <a:ea typeface="+mn-ea"/>
          <a:cs typeface="+mn-cs"/>
        </a:defRPr>
      </a:lvl1pPr>
      <a:lvl2pPr marL="495285" algn="l" defTabSz="990570" rtl="0" eaLnBrk="1" latinLnBrk="0" hangingPunct="1">
        <a:defRPr sz="1950" kern="1200">
          <a:solidFill>
            <a:schemeClr val="tx1"/>
          </a:solidFill>
          <a:latin typeface="+mn-lt"/>
          <a:ea typeface="+mn-ea"/>
          <a:cs typeface="+mn-cs"/>
        </a:defRPr>
      </a:lvl2pPr>
      <a:lvl3pPr marL="990570" algn="l" defTabSz="990570" rtl="0" eaLnBrk="1" latinLnBrk="0" hangingPunct="1">
        <a:defRPr sz="1950" kern="1200">
          <a:solidFill>
            <a:schemeClr val="tx1"/>
          </a:solidFill>
          <a:latin typeface="+mn-lt"/>
          <a:ea typeface="+mn-ea"/>
          <a:cs typeface="+mn-cs"/>
        </a:defRPr>
      </a:lvl3pPr>
      <a:lvl4pPr marL="1485854" algn="l" defTabSz="990570" rtl="0" eaLnBrk="1" latinLnBrk="0" hangingPunct="1">
        <a:defRPr sz="1950" kern="1200">
          <a:solidFill>
            <a:schemeClr val="tx1"/>
          </a:solidFill>
          <a:latin typeface="+mn-lt"/>
          <a:ea typeface="+mn-ea"/>
          <a:cs typeface="+mn-cs"/>
        </a:defRPr>
      </a:lvl4pPr>
      <a:lvl5pPr marL="1981139" algn="l" defTabSz="990570" rtl="0" eaLnBrk="1" latinLnBrk="0" hangingPunct="1">
        <a:defRPr sz="1950" kern="1200">
          <a:solidFill>
            <a:schemeClr val="tx1"/>
          </a:solidFill>
          <a:latin typeface="+mn-lt"/>
          <a:ea typeface="+mn-ea"/>
          <a:cs typeface="+mn-cs"/>
        </a:defRPr>
      </a:lvl5pPr>
      <a:lvl6pPr marL="2476424" algn="l" defTabSz="990570" rtl="0" eaLnBrk="1" latinLnBrk="0" hangingPunct="1">
        <a:defRPr sz="1950" kern="1200">
          <a:solidFill>
            <a:schemeClr val="tx1"/>
          </a:solidFill>
          <a:latin typeface="+mn-lt"/>
          <a:ea typeface="+mn-ea"/>
          <a:cs typeface="+mn-cs"/>
        </a:defRPr>
      </a:lvl6pPr>
      <a:lvl7pPr marL="2971709" algn="l" defTabSz="990570" rtl="0" eaLnBrk="1" latinLnBrk="0" hangingPunct="1">
        <a:defRPr sz="1950" kern="1200">
          <a:solidFill>
            <a:schemeClr val="tx1"/>
          </a:solidFill>
          <a:latin typeface="+mn-lt"/>
          <a:ea typeface="+mn-ea"/>
          <a:cs typeface="+mn-cs"/>
        </a:defRPr>
      </a:lvl7pPr>
      <a:lvl8pPr marL="3466993" algn="l" defTabSz="990570" rtl="0" eaLnBrk="1" latinLnBrk="0" hangingPunct="1">
        <a:defRPr sz="1950" kern="1200">
          <a:solidFill>
            <a:schemeClr val="tx1"/>
          </a:solidFill>
          <a:latin typeface="+mn-lt"/>
          <a:ea typeface="+mn-ea"/>
          <a:cs typeface="+mn-cs"/>
        </a:defRPr>
      </a:lvl8pPr>
      <a:lvl9pPr marL="3962278" algn="l" defTabSz="990570" rtl="0" eaLnBrk="1" latinLnBrk="0" hangingPunct="1">
        <a:defRPr sz="19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195" name="Rectangle 3"/>
          <p:cNvSpPr>
            <a:spLocks noChangeArrowheads="1"/>
          </p:cNvSpPr>
          <p:nvPr/>
        </p:nvSpPr>
        <p:spPr bwMode="auto">
          <a:xfrm>
            <a:off x="9434481" y="6668279"/>
            <a:ext cx="65" cy="20005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pPr algn="ctr"/>
            <a:endParaRPr lang="en-GB" sz="1300" b="1">
              <a:latin typeface="Calibri" panose="020F0502020204030204" pitchFamily="34" charset="0"/>
              <a:cs typeface="Calibri" panose="020F0502020204030204" pitchFamily="34" charset="0"/>
            </a:endParaRPr>
          </a:p>
        </p:txBody>
      </p:sp>
      <p:sp>
        <p:nvSpPr>
          <p:cNvPr id="1032198" name="Text Box 6"/>
          <p:cNvSpPr txBox="1">
            <a:spLocks noChangeArrowheads="1"/>
          </p:cNvSpPr>
          <p:nvPr/>
        </p:nvSpPr>
        <p:spPr bwMode="auto">
          <a:xfrm>
            <a:off x="8140774" y="6553200"/>
            <a:ext cx="65"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endParaRPr lang="es-ES" sz="1000" i="1">
              <a:latin typeface="Calibri" panose="020F0502020204030204" pitchFamily="34" charset="0"/>
              <a:cs typeface="Calibri" panose="020F0502020204030204" pitchFamily="34" charset="0"/>
            </a:endParaRPr>
          </a:p>
        </p:txBody>
      </p:sp>
      <p:pic>
        <p:nvPicPr>
          <p:cNvPr id="8" name="Picture 7" descr="fondopreviopp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5114925"/>
            <a:ext cx="9144000"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22"/>
          <p:cNvSpPr>
            <a:spLocks noChangeArrowheads="1"/>
          </p:cNvSpPr>
          <p:nvPr/>
        </p:nvSpPr>
        <p:spPr bwMode="auto">
          <a:xfrm>
            <a:off x="1234603" y="2125662"/>
            <a:ext cx="8033222" cy="130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9688"/>
            <a:r>
              <a:rPr lang="es-ES" sz="3600" dirty="0">
                <a:solidFill>
                  <a:srgbClr val="333333"/>
                </a:solidFill>
                <a:latin typeface="Tahoma" panose="020B0604030504040204" pitchFamily="34" charset="0"/>
                <a:ea typeface="Tahoma" panose="020B0604030504040204" pitchFamily="34" charset="0"/>
                <a:cs typeface="Tahoma" panose="020B0604030504040204" pitchFamily="34" charset="0"/>
              </a:rPr>
              <a:t>Ayuda Ficha Cliente PT</a:t>
            </a:r>
          </a:p>
          <a:p>
            <a:pPr marL="39688"/>
            <a:r>
              <a:rPr lang="es-ES" sz="2000" dirty="0">
                <a:solidFill>
                  <a:srgbClr val="333333"/>
                </a:solidFill>
                <a:latin typeface="Tahoma" panose="020B0604030504040204" pitchFamily="34" charset="0"/>
                <a:ea typeface="Tahoma" panose="020B0604030504040204" pitchFamily="34" charset="0"/>
                <a:cs typeface="Tahoma" panose="020B0604030504040204" pitchFamily="34" charset="0"/>
              </a:rPr>
              <a:t>Hugo Bonilla</a:t>
            </a:r>
          </a:p>
          <a:p>
            <a:pPr marL="39688"/>
            <a:br>
              <a:rPr lang="es-ES" sz="1400" dirty="0">
                <a:solidFill>
                  <a:srgbClr val="333333"/>
                </a:solidFill>
                <a:latin typeface="Tahoma" panose="020B0604030504040204" pitchFamily="34" charset="0"/>
                <a:ea typeface="Tahoma" panose="020B0604030504040204" pitchFamily="34" charset="0"/>
                <a:cs typeface="Tahoma" panose="020B0604030504040204" pitchFamily="34" charset="0"/>
              </a:rPr>
            </a:br>
            <a:endParaRPr lang="es-ES" sz="1400" dirty="0">
              <a:solidFill>
                <a:srgbClr val="333333"/>
              </a:solidFill>
              <a:latin typeface="Tahoma" panose="020B0604030504040204" pitchFamily="34" charset="0"/>
              <a:ea typeface="Tahoma" panose="020B0604030504040204" pitchFamily="34" charset="0"/>
              <a:cs typeface="Tahoma" panose="020B0604030504040204" pitchFamily="34" charset="0"/>
            </a:endParaRPr>
          </a:p>
          <a:p>
            <a:pPr marL="39688"/>
            <a:endParaRPr lang="es-ES" sz="16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marL="39688"/>
            <a:endParaRPr lang="es-ES" sz="16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marL="39688"/>
            <a:r>
              <a:rPr lang="es-ES" sz="1400" dirty="0">
                <a:latin typeface="Tahoma" panose="020B0604030504040204" pitchFamily="34" charset="0"/>
                <a:ea typeface="Tahoma" panose="020B0604030504040204" pitchFamily="34" charset="0"/>
                <a:cs typeface="Tahoma" panose="020B0604030504040204" pitchFamily="34" charset="0"/>
              </a:rPr>
              <a:t>Octubre 2019</a:t>
            </a:r>
          </a:p>
          <a:p>
            <a:pPr marL="39688"/>
            <a:endParaRPr lang="es-ES" sz="1600" b="1" dirty="0">
              <a:latin typeface="Tahoma" panose="020B0604030504040204" pitchFamily="34" charset="0"/>
              <a:ea typeface="Tahoma" panose="020B0604030504040204" pitchFamily="34" charset="0"/>
              <a:cs typeface="Tahoma" panose="020B0604030504040204" pitchFamily="34" charset="0"/>
            </a:endParaRPr>
          </a:p>
        </p:txBody>
      </p:sp>
      <p:pic>
        <p:nvPicPr>
          <p:cNvPr id="10" name="Picture 10" descr="cirsa_h_ilustradacolo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7262" y="4430712"/>
            <a:ext cx="2316163"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5312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E35CCD38-71EE-4562-9954-9AC667F7CEF6}"/>
              </a:ext>
            </a:extLst>
          </p:cNvPr>
          <p:cNvSpPr txBox="1">
            <a:spLocks/>
          </p:cNvSpPr>
          <p:nvPr/>
        </p:nvSpPr>
        <p:spPr>
          <a:xfrm>
            <a:off x="762130" y="131700"/>
            <a:ext cx="8535989" cy="298450"/>
          </a:xfrm>
          <a:prstGeom prst="rect">
            <a:avLst/>
          </a:prstGeom>
        </p:spPr>
        <p:txBody>
          <a:bodyPr/>
          <a:lstStyle>
            <a:lvl1pPr algn="l" rtl="0" eaLnBrk="1" fontAlgn="base" hangingPunct="1">
              <a:lnSpc>
                <a:spcPct val="93000"/>
              </a:lnSpc>
              <a:spcBef>
                <a:spcPct val="0"/>
              </a:spcBef>
              <a:spcAft>
                <a:spcPct val="0"/>
              </a:spcAft>
              <a:defRPr sz="2100" b="1">
                <a:solidFill>
                  <a:schemeClr val="tx2"/>
                </a:solidFill>
                <a:latin typeface="+mj-lt"/>
                <a:ea typeface="+mj-ea"/>
                <a:cs typeface="+mj-cs"/>
              </a:defRPr>
            </a:lvl1pPr>
            <a:lvl2pPr algn="l" rtl="0" eaLnBrk="1" fontAlgn="base" hangingPunct="1">
              <a:lnSpc>
                <a:spcPct val="93000"/>
              </a:lnSpc>
              <a:spcBef>
                <a:spcPct val="0"/>
              </a:spcBef>
              <a:spcAft>
                <a:spcPct val="0"/>
              </a:spcAft>
              <a:defRPr sz="2100" b="1">
                <a:solidFill>
                  <a:schemeClr val="tx2"/>
                </a:solidFill>
                <a:latin typeface="Arial" charset="0"/>
              </a:defRPr>
            </a:lvl2pPr>
            <a:lvl3pPr algn="l" rtl="0" eaLnBrk="1" fontAlgn="base" hangingPunct="1">
              <a:lnSpc>
                <a:spcPct val="93000"/>
              </a:lnSpc>
              <a:spcBef>
                <a:spcPct val="0"/>
              </a:spcBef>
              <a:spcAft>
                <a:spcPct val="0"/>
              </a:spcAft>
              <a:defRPr sz="2100" b="1">
                <a:solidFill>
                  <a:schemeClr val="tx2"/>
                </a:solidFill>
                <a:latin typeface="Arial" charset="0"/>
              </a:defRPr>
            </a:lvl3pPr>
            <a:lvl4pPr algn="l" rtl="0" eaLnBrk="1" fontAlgn="base" hangingPunct="1">
              <a:lnSpc>
                <a:spcPct val="93000"/>
              </a:lnSpc>
              <a:spcBef>
                <a:spcPct val="0"/>
              </a:spcBef>
              <a:spcAft>
                <a:spcPct val="0"/>
              </a:spcAft>
              <a:defRPr sz="2100" b="1">
                <a:solidFill>
                  <a:schemeClr val="tx2"/>
                </a:solidFill>
                <a:latin typeface="Arial" charset="0"/>
              </a:defRPr>
            </a:lvl4pPr>
            <a:lvl5pPr algn="l" rtl="0" eaLnBrk="1" fontAlgn="base" hangingPunct="1">
              <a:lnSpc>
                <a:spcPct val="93000"/>
              </a:lnSpc>
              <a:spcBef>
                <a:spcPct val="0"/>
              </a:spcBef>
              <a:spcAft>
                <a:spcPct val="0"/>
              </a:spcAft>
              <a:defRPr sz="2100" b="1">
                <a:solidFill>
                  <a:schemeClr val="tx2"/>
                </a:solidFill>
                <a:latin typeface="Arial" charset="0"/>
              </a:defRPr>
            </a:lvl5pPr>
            <a:lvl6pPr marL="457200" algn="l" rtl="0" eaLnBrk="1" fontAlgn="base" hangingPunct="1">
              <a:lnSpc>
                <a:spcPct val="93000"/>
              </a:lnSpc>
              <a:spcBef>
                <a:spcPct val="0"/>
              </a:spcBef>
              <a:spcAft>
                <a:spcPct val="0"/>
              </a:spcAft>
              <a:defRPr sz="2100" b="1">
                <a:solidFill>
                  <a:schemeClr val="tx2"/>
                </a:solidFill>
                <a:latin typeface="Arial" charset="0"/>
              </a:defRPr>
            </a:lvl6pPr>
            <a:lvl7pPr marL="914400" algn="l" rtl="0" eaLnBrk="1" fontAlgn="base" hangingPunct="1">
              <a:lnSpc>
                <a:spcPct val="93000"/>
              </a:lnSpc>
              <a:spcBef>
                <a:spcPct val="0"/>
              </a:spcBef>
              <a:spcAft>
                <a:spcPct val="0"/>
              </a:spcAft>
              <a:defRPr sz="2100" b="1">
                <a:solidFill>
                  <a:schemeClr val="tx2"/>
                </a:solidFill>
                <a:latin typeface="Arial" charset="0"/>
              </a:defRPr>
            </a:lvl7pPr>
            <a:lvl8pPr marL="1371600" algn="l" rtl="0" eaLnBrk="1" fontAlgn="base" hangingPunct="1">
              <a:lnSpc>
                <a:spcPct val="93000"/>
              </a:lnSpc>
              <a:spcBef>
                <a:spcPct val="0"/>
              </a:spcBef>
              <a:spcAft>
                <a:spcPct val="0"/>
              </a:spcAft>
              <a:defRPr sz="2100" b="1">
                <a:solidFill>
                  <a:schemeClr val="tx2"/>
                </a:solidFill>
                <a:latin typeface="Arial" charset="0"/>
              </a:defRPr>
            </a:lvl8pPr>
            <a:lvl9pPr marL="1828800" algn="l" rtl="0" eaLnBrk="1" fontAlgn="base" hangingPunct="1">
              <a:lnSpc>
                <a:spcPct val="93000"/>
              </a:lnSpc>
              <a:spcBef>
                <a:spcPct val="0"/>
              </a:spcBef>
              <a:spcAft>
                <a:spcPct val="0"/>
              </a:spcAft>
              <a:defRPr sz="2100" b="1">
                <a:solidFill>
                  <a:schemeClr val="tx2"/>
                </a:solidFill>
                <a:latin typeface="Arial" charset="0"/>
              </a:defRPr>
            </a:lvl9pPr>
          </a:lstStyle>
          <a:p>
            <a:pPr algn="ctr"/>
            <a:r>
              <a:rPr lang="es-ES" sz="2000" kern="0" dirty="0">
                <a:solidFill>
                  <a:schemeClr val="tx1"/>
                </a:solidFill>
                <a:latin typeface="Tahoma" panose="020B0604030504040204" pitchFamily="34" charset="0"/>
                <a:ea typeface="Tahoma" panose="020B0604030504040204" pitchFamily="34" charset="0"/>
                <a:cs typeface="Tahoma" panose="020B0604030504040204" pitchFamily="34" charset="0"/>
              </a:rPr>
              <a:t>Ficha Cliente</a:t>
            </a:r>
            <a:endParaRPr lang="es-ES" sz="2000" kern="0" dirty="0">
              <a:solidFill>
                <a:schemeClr val="tx1"/>
              </a:solidFill>
            </a:endParaRPr>
          </a:p>
        </p:txBody>
      </p:sp>
      <p:grpSp>
        <p:nvGrpSpPr>
          <p:cNvPr id="39" name="Grupo 1">
            <a:extLst>
              <a:ext uri="{FF2B5EF4-FFF2-40B4-BE49-F238E27FC236}">
                <a16:creationId xmlns:a16="http://schemas.microsoft.com/office/drawing/2014/main" id="{2E192131-1C5A-477E-A699-E3AE847DAB71}"/>
              </a:ext>
            </a:extLst>
          </p:cNvPr>
          <p:cNvGrpSpPr/>
          <p:nvPr/>
        </p:nvGrpSpPr>
        <p:grpSpPr>
          <a:xfrm>
            <a:off x="2" y="548041"/>
            <a:ext cx="9905997" cy="51204"/>
            <a:chOff x="0" y="374582"/>
            <a:chExt cx="9144000" cy="130243"/>
          </a:xfrm>
        </p:grpSpPr>
        <p:sp>
          <p:nvSpPr>
            <p:cNvPr id="50" name="Rectángulo 2">
              <a:extLst>
                <a:ext uri="{FF2B5EF4-FFF2-40B4-BE49-F238E27FC236}">
                  <a16:creationId xmlns:a16="http://schemas.microsoft.com/office/drawing/2014/main" id="{BE2ADFC6-BCBD-4325-97E4-FC9F65209B23}"/>
                </a:ext>
              </a:extLst>
            </p:cNvPr>
            <p:cNvSpPr/>
            <p:nvPr/>
          </p:nvSpPr>
          <p:spPr bwMode="auto">
            <a:xfrm>
              <a:off x="0" y="374582"/>
              <a:ext cx="533400" cy="130243"/>
            </a:xfrm>
            <a:prstGeom prst="rect">
              <a:avLst/>
            </a:prstGeom>
            <a:solidFill>
              <a:srgbClr val="333333"/>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defTabSz="914395" fontAlgn="base">
                <a:spcBef>
                  <a:spcPct val="0"/>
                </a:spcBef>
                <a:spcAft>
                  <a:spcPct val="0"/>
                </a:spcAft>
              </a:pPr>
              <a:endParaRPr lang="es-ES" sz="1500">
                <a:latin typeface="Arial" charset="0"/>
              </a:endParaRPr>
            </a:p>
          </p:txBody>
        </p:sp>
        <p:sp>
          <p:nvSpPr>
            <p:cNvPr id="51" name="Rectángulo 3">
              <a:extLst>
                <a:ext uri="{FF2B5EF4-FFF2-40B4-BE49-F238E27FC236}">
                  <a16:creationId xmlns:a16="http://schemas.microsoft.com/office/drawing/2014/main" id="{0630EA15-4411-47F5-8E2F-6B2675F744EC}"/>
                </a:ext>
              </a:extLst>
            </p:cNvPr>
            <p:cNvSpPr/>
            <p:nvPr/>
          </p:nvSpPr>
          <p:spPr bwMode="auto">
            <a:xfrm>
              <a:off x="590549" y="374582"/>
              <a:ext cx="8553451" cy="130243"/>
            </a:xfrm>
            <a:prstGeom prst="rect">
              <a:avLst/>
            </a:prstGeom>
            <a:solidFill>
              <a:srgbClr val="CA9C00"/>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defTabSz="914395" fontAlgn="base">
                <a:spcBef>
                  <a:spcPct val="0"/>
                </a:spcBef>
                <a:spcAft>
                  <a:spcPct val="0"/>
                </a:spcAft>
              </a:pPr>
              <a:endParaRPr lang="es-ES" sz="1500">
                <a:latin typeface="Arial" charset="0"/>
              </a:endParaRPr>
            </a:p>
          </p:txBody>
        </p:sp>
      </p:grpSp>
      <p:sp>
        <p:nvSpPr>
          <p:cNvPr id="11" name="Título 1">
            <a:extLst>
              <a:ext uri="{FF2B5EF4-FFF2-40B4-BE49-F238E27FC236}">
                <a16:creationId xmlns:a16="http://schemas.microsoft.com/office/drawing/2014/main" id="{E35CCD38-71EE-4562-9954-9AC667F7CEF6}"/>
              </a:ext>
            </a:extLst>
          </p:cNvPr>
          <p:cNvSpPr txBox="1">
            <a:spLocks/>
          </p:cNvSpPr>
          <p:nvPr/>
        </p:nvSpPr>
        <p:spPr>
          <a:xfrm>
            <a:off x="574251" y="777600"/>
            <a:ext cx="8911743" cy="1176368"/>
          </a:xfrm>
          <a:prstGeom prst="rect">
            <a:avLst/>
          </a:prstGeom>
        </p:spPr>
        <p:txBody>
          <a:bodyPr/>
          <a:lstStyle>
            <a:lvl1pPr algn="l" rtl="0" eaLnBrk="1" fontAlgn="base" hangingPunct="1">
              <a:lnSpc>
                <a:spcPct val="93000"/>
              </a:lnSpc>
              <a:spcBef>
                <a:spcPct val="0"/>
              </a:spcBef>
              <a:spcAft>
                <a:spcPct val="0"/>
              </a:spcAft>
              <a:defRPr sz="2100" b="1">
                <a:solidFill>
                  <a:schemeClr val="tx2"/>
                </a:solidFill>
                <a:latin typeface="+mj-lt"/>
                <a:ea typeface="+mj-ea"/>
                <a:cs typeface="+mj-cs"/>
              </a:defRPr>
            </a:lvl1pPr>
            <a:lvl2pPr algn="l" rtl="0" eaLnBrk="1" fontAlgn="base" hangingPunct="1">
              <a:lnSpc>
                <a:spcPct val="93000"/>
              </a:lnSpc>
              <a:spcBef>
                <a:spcPct val="0"/>
              </a:spcBef>
              <a:spcAft>
                <a:spcPct val="0"/>
              </a:spcAft>
              <a:defRPr sz="2100" b="1">
                <a:solidFill>
                  <a:schemeClr val="tx2"/>
                </a:solidFill>
                <a:latin typeface="Arial" charset="0"/>
              </a:defRPr>
            </a:lvl2pPr>
            <a:lvl3pPr algn="l" rtl="0" eaLnBrk="1" fontAlgn="base" hangingPunct="1">
              <a:lnSpc>
                <a:spcPct val="93000"/>
              </a:lnSpc>
              <a:spcBef>
                <a:spcPct val="0"/>
              </a:spcBef>
              <a:spcAft>
                <a:spcPct val="0"/>
              </a:spcAft>
              <a:defRPr sz="2100" b="1">
                <a:solidFill>
                  <a:schemeClr val="tx2"/>
                </a:solidFill>
                <a:latin typeface="Arial" charset="0"/>
              </a:defRPr>
            </a:lvl3pPr>
            <a:lvl4pPr algn="l" rtl="0" eaLnBrk="1" fontAlgn="base" hangingPunct="1">
              <a:lnSpc>
                <a:spcPct val="93000"/>
              </a:lnSpc>
              <a:spcBef>
                <a:spcPct val="0"/>
              </a:spcBef>
              <a:spcAft>
                <a:spcPct val="0"/>
              </a:spcAft>
              <a:defRPr sz="2100" b="1">
                <a:solidFill>
                  <a:schemeClr val="tx2"/>
                </a:solidFill>
                <a:latin typeface="Arial" charset="0"/>
              </a:defRPr>
            </a:lvl4pPr>
            <a:lvl5pPr algn="l" rtl="0" eaLnBrk="1" fontAlgn="base" hangingPunct="1">
              <a:lnSpc>
                <a:spcPct val="93000"/>
              </a:lnSpc>
              <a:spcBef>
                <a:spcPct val="0"/>
              </a:spcBef>
              <a:spcAft>
                <a:spcPct val="0"/>
              </a:spcAft>
              <a:defRPr sz="2100" b="1">
                <a:solidFill>
                  <a:schemeClr val="tx2"/>
                </a:solidFill>
                <a:latin typeface="Arial" charset="0"/>
              </a:defRPr>
            </a:lvl5pPr>
            <a:lvl6pPr marL="457200" algn="l" rtl="0" eaLnBrk="1" fontAlgn="base" hangingPunct="1">
              <a:lnSpc>
                <a:spcPct val="93000"/>
              </a:lnSpc>
              <a:spcBef>
                <a:spcPct val="0"/>
              </a:spcBef>
              <a:spcAft>
                <a:spcPct val="0"/>
              </a:spcAft>
              <a:defRPr sz="2100" b="1">
                <a:solidFill>
                  <a:schemeClr val="tx2"/>
                </a:solidFill>
                <a:latin typeface="Arial" charset="0"/>
              </a:defRPr>
            </a:lvl6pPr>
            <a:lvl7pPr marL="914400" algn="l" rtl="0" eaLnBrk="1" fontAlgn="base" hangingPunct="1">
              <a:lnSpc>
                <a:spcPct val="93000"/>
              </a:lnSpc>
              <a:spcBef>
                <a:spcPct val="0"/>
              </a:spcBef>
              <a:spcAft>
                <a:spcPct val="0"/>
              </a:spcAft>
              <a:defRPr sz="2100" b="1">
                <a:solidFill>
                  <a:schemeClr val="tx2"/>
                </a:solidFill>
                <a:latin typeface="Arial" charset="0"/>
              </a:defRPr>
            </a:lvl7pPr>
            <a:lvl8pPr marL="1371600" algn="l" rtl="0" eaLnBrk="1" fontAlgn="base" hangingPunct="1">
              <a:lnSpc>
                <a:spcPct val="93000"/>
              </a:lnSpc>
              <a:spcBef>
                <a:spcPct val="0"/>
              </a:spcBef>
              <a:spcAft>
                <a:spcPct val="0"/>
              </a:spcAft>
              <a:defRPr sz="2100" b="1">
                <a:solidFill>
                  <a:schemeClr val="tx2"/>
                </a:solidFill>
                <a:latin typeface="Arial" charset="0"/>
              </a:defRPr>
            </a:lvl8pPr>
            <a:lvl9pPr marL="1828800" algn="l" rtl="0" eaLnBrk="1" fontAlgn="base" hangingPunct="1">
              <a:lnSpc>
                <a:spcPct val="93000"/>
              </a:lnSpc>
              <a:spcBef>
                <a:spcPct val="0"/>
              </a:spcBef>
              <a:spcAft>
                <a:spcPct val="0"/>
              </a:spcAft>
              <a:defRPr sz="2100" b="1">
                <a:solidFill>
                  <a:schemeClr val="tx2"/>
                </a:solidFill>
                <a:latin typeface="Arial" charset="0"/>
              </a:defRPr>
            </a:lvl9pPr>
          </a:lstStyle>
          <a:p>
            <a:pPr>
              <a:lnSpc>
                <a:spcPct val="100000"/>
              </a:lnSpc>
            </a:pPr>
            <a:r>
              <a:rPr lang="es-ES" sz="1400" b="0" kern="0" dirty="0">
                <a:solidFill>
                  <a:schemeClr val="tx1"/>
                </a:solidFill>
                <a:latin typeface="Tahoma" panose="020B0604030504040204" pitchFamily="34" charset="0"/>
                <a:ea typeface="Tahoma" panose="020B0604030504040204" pitchFamily="34" charset="0"/>
                <a:cs typeface="Tahoma" panose="020B0604030504040204" pitchFamily="34" charset="0"/>
              </a:rPr>
              <a:t>Al ejecutar el informe nos solicita el </a:t>
            </a:r>
            <a:r>
              <a:rPr lang="es-ES" sz="1400" kern="0" dirty="0">
                <a:solidFill>
                  <a:schemeClr val="tx1"/>
                </a:solidFill>
                <a:latin typeface="Tahoma" panose="020B0604030504040204" pitchFamily="34" charset="0"/>
                <a:ea typeface="Tahoma" panose="020B0604030504040204" pitchFamily="34" charset="0"/>
                <a:cs typeface="Tahoma" panose="020B0604030504040204" pitchFamily="34" charset="0"/>
              </a:rPr>
              <a:t>Número de Cliente PT</a:t>
            </a:r>
            <a:r>
              <a:rPr lang="es-ES" sz="1400" b="0" kern="0" dirty="0">
                <a:solidFill>
                  <a:schemeClr val="tx1"/>
                </a:solidFill>
                <a:latin typeface="Tahoma" panose="020B0604030504040204" pitchFamily="34" charset="0"/>
                <a:ea typeface="Tahoma" panose="020B0604030504040204" pitchFamily="34" charset="0"/>
                <a:cs typeface="Tahoma" panose="020B0604030504040204" pitchFamily="34" charset="0"/>
              </a:rPr>
              <a:t> a consultar (obligatorio).</a:t>
            </a:r>
          </a:p>
          <a:p>
            <a:pPr>
              <a:lnSpc>
                <a:spcPct val="100000"/>
              </a:lnSpc>
            </a:pPr>
            <a:endParaRPr lang="es-ES" sz="1400" b="0" kern="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00000"/>
              </a:lnSpc>
            </a:pPr>
            <a:r>
              <a:rPr lang="es-ES" sz="1400" b="0" kern="0" dirty="0">
                <a:solidFill>
                  <a:schemeClr val="tx1"/>
                </a:solidFill>
                <a:latin typeface="Tahoma" panose="020B0604030504040204" pitchFamily="34" charset="0"/>
                <a:ea typeface="Tahoma" panose="020B0604030504040204" pitchFamily="34" charset="0"/>
                <a:cs typeface="Tahoma" panose="020B0604030504040204" pitchFamily="34" charset="0"/>
              </a:rPr>
              <a:t>En la primera pestaña podemos ver un resumen del </a:t>
            </a:r>
            <a:r>
              <a:rPr lang="es-ES" sz="1400" kern="0" dirty="0">
                <a:solidFill>
                  <a:schemeClr val="tx1"/>
                </a:solidFill>
                <a:latin typeface="Tahoma" panose="020B0604030504040204" pitchFamily="34" charset="0"/>
                <a:ea typeface="Tahoma" panose="020B0604030504040204" pitchFamily="34" charset="0"/>
                <a:cs typeface="Tahoma" panose="020B0604030504040204" pitchFamily="34" charset="0"/>
              </a:rPr>
              <a:t>juego</a:t>
            </a:r>
            <a:r>
              <a:rPr lang="es-ES" sz="1400" b="0" kern="0" dirty="0">
                <a:solidFill>
                  <a:schemeClr val="tx1"/>
                </a:solidFill>
                <a:latin typeface="Tahoma" panose="020B0604030504040204" pitchFamily="34" charset="0"/>
                <a:ea typeface="Tahoma" panose="020B0604030504040204" pitchFamily="34" charset="0"/>
                <a:cs typeface="Tahoma" panose="020B0604030504040204" pitchFamily="34" charset="0"/>
              </a:rPr>
              <a:t> de máquinas del cliente durante el último año así como sus últimas 12 </a:t>
            </a:r>
            <a:r>
              <a:rPr lang="es-ES" sz="1400" kern="0" dirty="0">
                <a:solidFill>
                  <a:schemeClr val="tx1"/>
                </a:solidFill>
                <a:latin typeface="Tahoma" panose="020B0604030504040204" pitchFamily="34" charset="0"/>
                <a:ea typeface="Tahoma" panose="020B0604030504040204" pitchFamily="34" charset="0"/>
                <a:cs typeface="Tahoma" panose="020B0604030504040204" pitchFamily="34" charset="0"/>
              </a:rPr>
              <a:t>segmentaciones</a:t>
            </a:r>
            <a:r>
              <a:rPr lang="es-ES" sz="1400" b="0" kern="0" dirty="0">
                <a:solidFill>
                  <a:schemeClr val="tx1"/>
                </a:solidFill>
                <a:latin typeface="Tahoma" panose="020B0604030504040204" pitchFamily="34" charset="0"/>
                <a:ea typeface="Tahoma" panose="020B0604030504040204" pitchFamily="34" charset="0"/>
                <a:cs typeface="Tahoma" panose="020B0604030504040204" pitchFamily="34" charset="0"/>
              </a:rPr>
              <a:t> RFM y un resumen de las </a:t>
            </a:r>
            <a:r>
              <a:rPr lang="es-ES" sz="1400" kern="0" dirty="0">
                <a:solidFill>
                  <a:schemeClr val="tx1"/>
                </a:solidFill>
                <a:latin typeface="Tahoma" panose="020B0604030504040204" pitchFamily="34" charset="0"/>
                <a:ea typeface="Tahoma" panose="020B0604030504040204" pitchFamily="34" charset="0"/>
                <a:cs typeface="Tahoma" panose="020B0604030504040204" pitchFamily="34" charset="0"/>
              </a:rPr>
              <a:t>campañas</a:t>
            </a:r>
            <a:r>
              <a:rPr lang="es-ES" sz="1400" b="0" kern="0" dirty="0">
                <a:solidFill>
                  <a:schemeClr val="tx1"/>
                </a:solidFill>
                <a:latin typeface="Tahoma" panose="020B0604030504040204" pitchFamily="34" charset="0"/>
                <a:ea typeface="Tahoma" panose="020B0604030504040204" pitchFamily="34" charset="0"/>
                <a:cs typeface="Tahoma" panose="020B0604030504040204" pitchFamily="34" charset="0"/>
              </a:rPr>
              <a:t> en las que ha participado.</a:t>
            </a:r>
          </a:p>
          <a:p>
            <a:pPr lvl="1">
              <a:lnSpc>
                <a:spcPct val="100000"/>
              </a:lnSpc>
            </a:pPr>
            <a:endParaRPr lang="es-ES" sz="1400" b="0" kern="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pic>
        <p:nvPicPr>
          <p:cNvPr id="4" name="Imagen 3">
            <a:extLst>
              <a:ext uri="{FF2B5EF4-FFF2-40B4-BE49-F238E27FC236}">
                <a16:creationId xmlns:a16="http://schemas.microsoft.com/office/drawing/2014/main" id="{C80B32A0-4CAC-4725-AC28-B0650D318B91}"/>
              </a:ext>
            </a:extLst>
          </p:cNvPr>
          <p:cNvPicPr>
            <a:picLocks noChangeAspect="1"/>
          </p:cNvPicPr>
          <p:nvPr/>
        </p:nvPicPr>
        <p:blipFill rotWithShape="1">
          <a:blip r:embed="rId3"/>
          <a:srcRect l="21389" t="19294" r="3078" b="17974"/>
          <a:stretch/>
        </p:blipFill>
        <p:spPr>
          <a:xfrm>
            <a:off x="574251" y="1953968"/>
            <a:ext cx="8658356" cy="4294550"/>
          </a:xfrm>
          <a:prstGeom prst="rect">
            <a:avLst/>
          </a:prstGeom>
        </p:spPr>
      </p:pic>
    </p:spTree>
    <p:extLst>
      <p:ext uri="{BB962C8B-B14F-4D97-AF65-F5344CB8AC3E}">
        <p14:creationId xmlns:p14="http://schemas.microsoft.com/office/powerpoint/2010/main" val="2628163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E35CCD38-71EE-4562-9954-9AC667F7CEF6}"/>
              </a:ext>
            </a:extLst>
          </p:cNvPr>
          <p:cNvSpPr txBox="1">
            <a:spLocks/>
          </p:cNvSpPr>
          <p:nvPr/>
        </p:nvSpPr>
        <p:spPr>
          <a:xfrm>
            <a:off x="762130" y="131700"/>
            <a:ext cx="8535989" cy="298450"/>
          </a:xfrm>
          <a:prstGeom prst="rect">
            <a:avLst/>
          </a:prstGeom>
        </p:spPr>
        <p:txBody>
          <a:bodyPr/>
          <a:lstStyle>
            <a:lvl1pPr algn="l" rtl="0" eaLnBrk="1" fontAlgn="base" hangingPunct="1">
              <a:lnSpc>
                <a:spcPct val="93000"/>
              </a:lnSpc>
              <a:spcBef>
                <a:spcPct val="0"/>
              </a:spcBef>
              <a:spcAft>
                <a:spcPct val="0"/>
              </a:spcAft>
              <a:defRPr sz="2100" b="1">
                <a:solidFill>
                  <a:schemeClr val="tx2"/>
                </a:solidFill>
                <a:latin typeface="+mj-lt"/>
                <a:ea typeface="+mj-ea"/>
                <a:cs typeface="+mj-cs"/>
              </a:defRPr>
            </a:lvl1pPr>
            <a:lvl2pPr algn="l" rtl="0" eaLnBrk="1" fontAlgn="base" hangingPunct="1">
              <a:lnSpc>
                <a:spcPct val="93000"/>
              </a:lnSpc>
              <a:spcBef>
                <a:spcPct val="0"/>
              </a:spcBef>
              <a:spcAft>
                <a:spcPct val="0"/>
              </a:spcAft>
              <a:defRPr sz="2100" b="1">
                <a:solidFill>
                  <a:schemeClr val="tx2"/>
                </a:solidFill>
                <a:latin typeface="Arial" charset="0"/>
              </a:defRPr>
            </a:lvl2pPr>
            <a:lvl3pPr algn="l" rtl="0" eaLnBrk="1" fontAlgn="base" hangingPunct="1">
              <a:lnSpc>
                <a:spcPct val="93000"/>
              </a:lnSpc>
              <a:spcBef>
                <a:spcPct val="0"/>
              </a:spcBef>
              <a:spcAft>
                <a:spcPct val="0"/>
              </a:spcAft>
              <a:defRPr sz="2100" b="1">
                <a:solidFill>
                  <a:schemeClr val="tx2"/>
                </a:solidFill>
                <a:latin typeface="Arial" charset="0"/>
              </a:defRPr>
            </a:lvl3pPr>
            <a:lvl4pPr algn="l" rtl="0" eaLnBrk="1" fontAlgn="base" hangingPunct="1">
              <a:lnSpc>
                <a:spcPct val="93000"/>
              </a:lnSpc>
              <a:spcBef>
                <a:spcPct val="0"/>
              </a:spcBef>
              <a:spcAft>
                <a:spcPct val="0"/>
              </a:spcAft>
              <a:defRPr sz="2100" b="1">
                <a:solidFill>
                  <a:schemeClr val="tx2"/>
                </a:solidFill>
                <a:latin typeface="Arial" charset="0"/>
              </a:defRPr>
            </a:lvl4pPr>
            <a:lvl5pPr algn="l" rtl="0" eaLnBrk="1" fontAlgn="base" hangingPunct="1">
              <a:lnSpc>
                <a:spcPct val="93000"/>
              </a:lnSpc>
              <a:spcBef>
                <a:spcPct val="0"/>
              </a:spcBef>
              <a:spcAft>
                <a:spcPct val="0"/>
              </a:spcAft>
              <a:defRPr sz="2100" b="1">
                <a:solidFill>
                  <a:schemeClr val="tx2"/>
                </a:solidFill>
                <a:latin typeface="Arial" charset="0"/>
              </a:defRPr>
            </a:lvl5pPr>
            <a:lvl6pPr marL="457200" algn="l" rtl="0" eaLnBrk="1" fontAlgn="base" hangingPunct="1">
              <a:lnSpc>
                <a:spcPct val="93000"/>
              </a:lnSpc>
              <a:spcBef>
                <a:spcPct val="0"/>
              </a:spcBef>
              <a:spcAft>
                <a:spcPct val="0"/>
              </a:spcAft>
              <a:defRPr sz="2100" b="1">
                <a:solidFill>
                  <a:schemeClr val="tx2"/>
                </a:solidFill>
                <a:latin typeface="Arial" charset="0"/>
              </a:defRPr>
            </a:lvl6pPr>
            <a:lvl7pPr marL="914400" algn="l" rtl="0" eaLnBrk="1" fontAlgn="base" hangingPunct="1">
              <a:lnSpc>
                <a:spcPct val="93000"/>
              </a:lnSpc>
              <a:spcBef>
                <a:spcPct val="0"/>
              </a:spcBef>
              <a:spcAft>
                <a:spcPct val="0"/>
              </a:spcAft>
              <a:defRPr sz="2100" b="1">
                <a:solidFill>
                  <a:schemeClr val="tx2"/>
                </a:solidFill>
                <a:latin typeface="Arial" charset="0"/>
              </a:defRPr>
            </a:lvl7pPr>
            <a:lvl8pPr marL="1371600" algn="l" rtl="0" eaLnBrk="1" fontAlgn="base" hangingPunct="1">
              <a:lnSpc>
                <a:spcPct val="93000"/>
              </a:lnSpc>
              <a:spcBef>
                <a:spcPct val="0"/>
              </a:spcBef>
              <a:spcAft>
                <a:spcPct val="0"/>
              </a:spcAft>
              <a:defRPr sz="2100" b="1">
                <a:solidFill>
                  <a:schemeClr val="tx2"/>
                </a:solidFill>
                <a:latin typeface="Arial" charset="0"/>
              </a:defRPr>
            </a:lvl8pPr>
            <a:lvl9pPr marL="1828800" algn="l" rtl="0" eaLnBrk="1" fontAlgn="base" hangingPunct="1">
              <a:lnSpc>
                <a:spcPct val="93000"/>
              </a:lnSpc>
              <a:spcBef>
                <a:spcPct val="0"/>
              </a:spcBef>
              <a:spcAft>
                <a:spcPct val="0"/>
              </a:spcAft>
              <a:defRPr sz="2100" b="1">
                <a:solidFill>
                  <a:schemeClr val="tx2"/>
                </a:solidFill>
                <a:latin typeface="Arial" charset="0"/>
              </a:defRPr>
            </a:lvl9pPr>
          </a:lstStyle>
          <a:p>
            <a:pPr algn="ctr"/>
            <a:r>
              <a:rPr lang="es-ES" sz="2000" kern="0" dirty="0">
                <a:solidFill>
                  <a:schemeClr val="tx1"/>
                </a:solidFill>
                <a:latin typeface="Tahoma" panose="020B0604030504040204" pitchFamily="34" charset="0"/>
                <a:ea typeface="Tahoma" panose="020B0604030504040204" pitchFamily="34" charset="0"/>
                <a:cs typeface="Tahoma" panose="020B0604030504040204" pitchFamily="34" charset="0"/>
              </a:rPr>
              <a:t>Detalle Visitas</a:t>
            </a:r>
            <a:endParaRPr lang="es-ES" sz="2000" kern="0" dirty="0">
              <a:solidFill>
                <a:schemeClr val="tx1"/>
              </a:solidFill>
            </a:endParaRPr>
          </a:p>
        </p:txBody>
      </p:sp>
      <p:grpSp>
        <p:nvGrpSpPr>
          <p:cNvPr id="39" name="Grupo 1">
            <a:extLst>
              <a:ext uri="{FF2B5EF4-FFF2-40B4-BE49-F238E27FC236}">
                <a16:creationId xmlns:a16="http://schemas.microsoft.com/office/drawing/2014/main" id="{2E192131-1C5A-477E-A699-E3AE847DAB71}"/>
              </a:ext>
            </a:extLst>
          </p:cNvPr>
          <p:cNvGrpSpPr/>
          <p:nvPr/>
        </p:nvGrpSpPr>
        <p:grpSpPr>
          <a:xfrm>
            <a:off x="2" y="548041"/>
            <a:ext cx="9905997" cy="51204"/>
            <a:chOff x="0" y="374582"/>
            <a:chExt cx="9144000" cy="130243"/>
          </a:xfrm>
        </p:grpSpPr>
        <p:sp>
          <p:nvSpPr>
            <p:cNvPr id="50" name="Rectángulo 2">
              <a:extLst>
                <a:ext uri="{FF2B5EF4-FFF2-40B4-BE49-F238E27FC236}">
                  <a16:creationId xmlns:a16="http://schemas.microsoft.com/office/drawing/2014/main" id="{BE2ADFC6-BCBD-4325-97E4-FC9F65209B23}"/>
                </a:ext>
              </a:extLst>
            </p:cNvPr>
            <p:cNvSpPr/>
            <p:nvPr/>
          </p:nvSpPr>
          <p:spPr bwMode="auto">
            <a:xfrm>
              <a:off x="0" y="374582"/>
              <a:ext cx="533400" cy="130243"/>
            </a:xfrm>
            <a:prstGeom prst="rect">
              <a:avLst/>
            </a:prstGeom>
            <a:solidFill>
              <a:srgbClr val="333333"/>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defTabSz="914395" fontAlgn="base">
                <a:spcBef>
                  <a:spcPct val="0"/>
                </a:spcBef>
                <a:spcAft>
                  <a:spcPct val="0"/>
                </a:spcAft>
              </a:pPr>
              <a:endParaRPr lang="es-ES" sz="1500">
                <a:latin typeface="Arial" charset="0"/>
              </a:endParaRPr>
            </a:p>
          </p:txBody>
        </p:sp>
        <p:sp>
          <p:nvSpPr>
            <p:cNvPr id="51" name="Rectángulo 3">
              <a:extLst>
                <a:ext uri="{FF2B5EF4-FFF2-40B4-BE49-F238E27FC236}">
                  <a16:creationId xmlns:a16="http://schemas.microsoft.com/office/drawing/2014/main" id="{0630EA15-4411-47F5-8E2F-6B2675F744EC}"/>
                </a:ext>
              </a:extLst>
            </p:cNvPr>
            <p:cNvSpPr/>
            <p:nvPr/>
          </p:nvSpPr>
          <p:spPr bwMode="auto">
            <a:xfrm>
              <a:off x="590549" y="374582"/>
              <a:ext cx="8553451" cy="130243"/>
            </a:xfrm>
            <a:prstGeom prst="rect">
              <a:avLst/>
            </a:prstGeom>
            <a:solidFill>
              <a:srgbClr val="CA9C00"/>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defTabSz="914395" fontAlgn="base">
                <a:spcBef>
                  <a:spcPct val="0"/>
                </a:spcBef>
                <a:spcAft>
                  <a:spcPct val="0"/>
                </a:spcAft>
              </a:pPr>
              <a:endParaRPr lang="es-ES" sz="1500">
                <a:latin typeface="Arial" charset="0"/>
              </a:endParaRPr>
            </a:p>
          </p:txBody>
        </p:sp>
      </p:grpSp>
      <p:sp>
        <p:nvSpPr>
          <p:cNvPr id="11" name="Título 1">
            <a:extLst>
              <a:ext uri="{FF2B5EF4-FFF2-40B4-BE49-F238E27FC236}">
                <a16:creationId xmlns:a16="http://schemas.microsoft.com/office/drawing/2014/main" id="{E35CCD38-71EE-4562-9954-9AC667F7CEF6}"/>
              </a:ext>
            </a:extLst>
          </p:cNvPr>
          <p:cNvSpPr txBox="1">
            <a:spLocks/>
          </p:cNvSpPr>
          <p:nvPr/>
        </p:nvSpPr>
        <p:spPr>
          <a:xfrm>
            <a:off x="574251" y="777600"/>
            <a:ext cx="8911743" cy="841880"/>
          </a:xfrm>
          <a:prstGeom prst="rect">
            <a:avLst/>
          </a:prstGeom>
        </p:spPr>
        <p:txBody>
          <a:bodyPr/>
          <a:lstStyle>
            <a:lvl1pPr algn="l" rtl="0" eaLnBrk="1" fontAlgn="base" hangingPunct="1">
              <a:lnSpc>
                <a:spcPct val="93000"/>
              </a:lnSpc>
              <a:spcBef>
                <a:spcPct val="0"/>
              </a:spcBef>
              <a:spcAft>
                <a:spcPct val="0"/>
              </a:spcAft>
              <a:defRPr sz="2100" b="1">
                <a:solidFill>
                  <a:schemeClr val="tx2"/>
                </a:solidFill>
                <a:latin typeface="+mj-lt"/>
                <a:ea typeface="+mj-ea"/>
                <a:cs typeface="+mj-cs"/>
              </a:defRPr>
            </a:lvl1pPr>
            <a:lvl2pPr algn="l" rtl="0" eaLnBrk="1" fontAlgn="base" hangingPunct="1">
              <a:lnSpc>
                <a:spcPct val="93000"/>
              </a:lnSpc>
              <a:spcBef>
                <a:spcPct val="0"/>
              </a:spcBef>
              <a:spcAft>
                <a:spcPct val="0"/>
              </a:spcAft>
              <a:defRPr sz="2100" b="1">
                <a:solidFill>
                  <a:schemeClr val="tx2"/>
                </a:solidFill>
                <a:latin typeface="Arial" charset="0"/>
              </a:defRPr>
            </a:lvl2pPr>
            <a:lvl3pPr algn="l" rtl="0" eaLnBrk="1" fontAlgn="base" hangingPunct="1">
              <a:lnSpc>
                <a:spcPct val="93000"/>
              </a:lnSpc>
              <a:spcBef>
                <a:spcPct val="0"/>
              </a:spcBef>
              <a:spcAft>
                <a:spcPct val="0"/>
              </a:spcAft>
              <a:defRPr sz="2100" b="1">
                <a:solidFill>
                  <a:schemeClr val="tx2"/>
                </a:solidFill>
                <a:latin typeface="Arial" charset="0"/>
              </a:defRPr>
            </a:lvl3pPr>
            <a:lvl4pPr algn="l" rtl="0" eaLnBrk="1" fontAlgn="base" hangingPunct="1">
              <a:lnSpc>
                <a:spcPct val="93000"/>
              </a:lnSpc>
              <a:spcBef>
                <a:spcPct val="0"/>
              </a:spcBef>
              <a:spcAft>
                <a:spcPct val="0"/>
              </a:spcAft>
              <a:defRPr sz="2100" b="1">
                <a:solidFill>
                  <a:schemeClr val="tx2"/>
                </a:solidFill>
                <a:latin typeface="Arial" charset="0"/>
              </a:defRPr>
            </a:lvl4pPr>
            <a:lvl5pPr algn="l" rtl="0" eaLnBrk="1" fontAlgn="base" hangingPunct="1">
              <a:lnSpc>
                <a:spcPct val="93000"/>
              </a:lnSpc>
              <a:spcBef>
                <a:spcPct val="0"/>
              </a:spcBef>
              <a:spcAft>
                <a:spcPct val="0"/>
              </a:spcAft>
              <a:defRPr sz="2100" b="1">
                <a:solidFill>
                  <a:schemeClr val="tx2"/>
                </a:solidFill>
                <a:latin typeface="Arial" charset="0"/>
              </a:defRPr>
            </a:lvl5pPr>
            <a:lvl6pPr marL="457200" algn="l" rtl="0" eaLnBrk="1" fontAlgn="base" hangingPunct="1">
              <a:lnSpc>
                <a:spcPct val="93000"/>
              </a:lnSpc>
              <a:spcBef>
                <a:spcPct val="0"/>
              </a:spcBef>
              <a:spcAft>
                <a:spcPct val="0"/>
              </a:spcAft>
              <a:defRPr sz="2100" b="1">
                <a:solidFill>
                  <a:schemeClr val="tx2"/>
                </a:solidFill>
                <a:latin typeface="Arial" charset="0"/>
              </a:defRPr>
            </a:lvl6pPr>
            <a:lvl7pPr marL="914400" algn="l" rtl="0" eaLnBrk="1" fontAlgn="base" hangingPunct="1">
              <a:lnSpc>
                <a:spcPct val="93000"/>
              </a:lnSpc>
              <a:spcBef>
                <a:spcPct val="0"/>
              </a:spcBef>
              <a:spcAft>
                <a:spcPct val="0"/>
              </a:spcAft>
              <a:defRPr sz="2100" b="1">
                <a:solidFill>
                  <a:schemeClr val="tx2"/>
                </a:solidFill>
                <a:latin typeface="Arial" charset="0"/>
              </a:defRPr>
            </a:lvl7pPr>
            <a:lvl8pPr marL="1371600" algn="l" rtl="0" eaLnBrk="1" fontAlgn="base" hangingPunct="1">
              <a:lnSpc>
                <a:spcPct val="93000"/>
              </a:lnSpc>
              <a:spcBef>
                <a:spcPct val="0"/>
              </a:spcBef>
              <a:spcAft>
                <a:spcPct val="0"/>
              </a:spcAft>
              <a:defRPr sz="2100" b="1">
                <a:solidFill>
                  <a:schemeClr val="tx2"/>
                </a:solidFill>
                <a:latin typeface="Arial" charset="0"/>
              </a:defRPr>
            </a:lvl8pPr>
            <a:lvl9pPr marL="1828800" algn="l" rtl="0" eaLnBrk="1" fontAlgn="base" hangingPunct="1">
              <a:lnSpc>
                <a:spcPct val="93000"/>
              </a:lnSpc>
              <a:spcBef>
                <a:spcPct val="0"/>
              </a:spcBef>
              <a:spcAft>
                <a:spcPct val="0"/>
              </a:spcAft>
              <a:defRPr sz="2100" b="1">
                <a:solidFill>
                  <a:schemeClr val="tx2"/>
                </a:solidFill>
                <a:latin typeface="Arial" charset="0"/>
              </a:defRPr>
            </a:lvl9pPr>
          </a:lstStyle>
          <a:p>
            <a:pPr>
              <a:lnSpc>
                <a:spcPct val="100000"/>
              </a:lnSpc>
            </a:pPr>
            <a:r>
              <a:rPr lang="es-ES" sz="1400" b="0" kern="0" dirty="0">
                <a:solidFill>
                  <a:schemeClr val="tx1"/>
                </a:solidFill>
                <a:latin typeface="Tahoma" panose="020B0604030504040204" pitchFamily="34" charset="0"/>
                <a:ea typeface="Tahoma" panose="020B0604030504040204" pitchFamily="34" charset="0"/>
                <a:cs typeface="Tahoma" panose="020B0604030504040204" pitchFamily="34" charset="0"/>
              </a:rPr>
              <a:t>En la segunda pestaña podemos ver el detalle de todas las </a:t>
            </a:r>
            <a:r>
              <a:rPr lang="es-ES" sz="1400" kern="0" dirty="0">
                <a:solidFill>
                  <a:schemeClr val="tx1"/>
                </a:solidFill>
                <a:latin typeface="Tahoma" panose="020B0604030504040204" pitchFamily="34" charset="0"/>
                <a:ea typeface="Tahoma" panose="020B0604030504040204" pitchFamily="34" charset="0"/>
                <a:cs typeface="Tahoma" panose="020B0604030504040204" pitchFamily="34" charset="0"/>
              </a:rPr>
              <a:t>visitas de juego en máquinas </a:t>
            </a:r>
            <a:r>
              <a:rPr lang="es-ES" sz="1400" b="0" kern="0" dirty="0">
                <a:solidFill>
                  <a:schemeClr val="tx1"/>
                </a:solidFill>
                <a:latin typeface="Tahoma" panose="020B0604030504040204" pitchFamily="34" charset="0"/>
                <a:ea typeface="Tahoma" panose="020B0604030504040204" pitchFamily="34" charset="0"/>
                <a:cs typeface="Tahoma" panose="020B0604030504040204" pitchFamily="34" charset="0"/>
              </a:rPr>
              <a:t>realizadas por el cliente durante el último año, incluyendo su </a:t>
            </a:r>
            <a:r>
              <a:rPr lang="es-ES" sz="1400" b="0" kern="0" dirty="0" err="1">
                <a:solidFill>
                  <a:schemeClr val="tx1"/>
                </a:solidFill>
                <a:latin typeface="Tahoma" panose="020B0604030504040204" pitchFamily="34" charset="0"/>
                <a:ea typeface="Tahoma" panose="020B0604030504040204" pitchFamily="34" charset="0"/>
                <a:cs typeface="Tahoma" panose="020B0604030504040204" pitchFamily="34" charset="0"/>
              </a:rPr>
              <a:t>coin</a:t>
            </a:r>
            <a:r>
              <a:rPr lang="es-ES" sz="1400" b="0" kern="0" dirty="0">
                <a:solidFill>
                  <a:schemeClr val="tx1"/>
                </a:solidFill>
                <a:latin typeface="Tahoma" panose="020B0604030504040204" pitchFamily="34" charset="0"/>
                <a:ea typeface="Tahoma" panose="020B0604030504040204" pitchFamily="34" charset="0"/>
                <a:cs typeface="Tahoma" panose="020B0604030504040204" pitchFamily="34" charset="0"/>
              </a:rPr>
              <a:t> in teórico, su </a:t>
            </a:r>
            <a:r>
              <a:rPr lang="es-ES" sz="1400" b="0" kern="0" dirty="0" err="1">
                <a:solidFill>
                  <a:schemeClr val="tx1"/>
                </a:solidFill>
                <a:latin typeface="Tahoma" panose="020B0604030504040204" pitchFamily="34" charset="0"/>
                <a:ea typeface="Tahoma" panose="020B0604030504040204" pitchFamily="34" charset="0"/>
                <a:cs typeface="Tahoma" panose="020B0604030504040204" pitchFamily="34" charset="0"/>
              </a:rPr>
              <a:t>win</a:t>
            </a:r>
            <a:r>
              <a:rPr lang="es-ES" sz="1400" b="0" kern="0" dirty="0">
                <a:solidFill>
                  <a:schemeClr val="tx1"/>
                </a:solidFill>
                <a:latin typeface="Tahoma" panose="020B0604030504040204" pitchFamily="34" charset="0"/>
                <a:ea typeface="Tahoma" panose="020B0604030504040204" pitchFamily="34" charset="0"/>
                <a:cs typeface="Tahoma" panose="020B0604030504040204" pitchFamily="34" charset="0"/>
              </a:rPr>
              <a:t> real y los datos de las campañas aplicadas en cada visita:</a:t>
            </a:r>
          </a:p>
        </p:txBody>
      </p:sp>
      <p:pic>
        <p:nvPicPr>
          <p:cNvPr id="3" name="Imagen 2">
            <a:extLst>
              <a:ext uri="{FF2B5EF4-FFF2-40B4-BE49-F238E27FC236}">
                <a16:creationId xmlns:a16="http://schemas.microsoft.com/office/drawing/2014/main" id="{B2024987-0401-4BF3-8E43-BC694FAFFCEB}"/>
              </a:ext>
            </a:extLst>
          </p:cNvPr>
          <p:cNvPicPr>
            <a:picLocks noChangeAspect="1"/>
          </p:cNvPicPr>
          <p:nvPr/>
        </p:nvPicPr>
        <p:blipFill rotWithShape="1">
          <a:blip r:embed="rId3"/>
          <a:srcRect l="4241" t="20613" r="19737" b="6914"/>
          <a:stretch/>
        </p:blipFill>
        <p:spPr>
          <a:xfrm>
            <a:off x="517101" y="1732292"/>
            <a:ext cx="7530814" cy="4287559"/>
          </a:xfrm>
          <a:prstGeom prst="rect">
            <a:avLst/>
          </a:prstGeom>
        </p:spPr>
      </p:pic>
    </p:spTree>
    <p:extLst>
      <p:ext uri="{BB962C8B-B14F-4D97-AF65-F5344CB8AC3E}">
        <p14:creationId xmlns:p14="http://schemas.microsoft.com/office/powerpoint/2010/main" val="3395953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E35CCD38-71EE-4562-9954-9AC667F7CEF6}"/>
              </a:ext>
            </a:extLst>
          </p:cNvPr>
          <p:cNvSpPr txBox="1">
            <a:spLocks/>
          </p:cNvSpPr>
          <p:nvPr/>
        </p:nvSpPr>
        <p:spPr>
          <a:xfrm>
            <a:off x="762130" y="131700"/>
            <a:ext cx="8535989" cy="298450"/>
          </a:xfrm>
          <a:prstGeom prst="rect">
            <a:avLst/>
          </a:prstGeom>
        </p:spPr>
        <p:txBody>
          <a:bodyPr/>
          <a:lstStyle>
            <a:lvl1pPr algn="l" rtl="0" eaLnBrk="1" fontAlgn="base" hangingPunct="1">
              <a:lnSpc>
                <a:spcPct val="93000"/>
              </a:lnSpc>
              <a:spcBef>
                <a:spcPct val="0"/>
              </a:spcBef>
              <a:spcAft>
                <a:spcPct val="0"/>
              </a:spcAft>
              <a:defRPr sz="2100" b="1">
                <a:solidFill>
                  <a:schemeClr val="tx2"/>
                </a:solidFill>
                <a:latin typeface="+mj-lt"/>
                <a:ea typeface="+mj-ea"/>
                <a:cs typeface="+mj-cs"/>
              </a:defRPr>
            </a:lvl1pPr>
            <a:lvl2pPr algn="l" rtl="0" eaLnBrk="1" fontAlgn="base" hangingPunct="1">
              <a:lnSpc>
                <a:spcPct val="93000"/>
              </a:lnSpc>
              <a:spcBef>
                <a:spcPct val="0"/>
              </a:spcBef>
              <a:spcAft>
                <a:spcPct val="0"/>
              </a:spcAft>
              <a:defRPr sz="2100" b="1">
                <a:solidFill>
                  <a:schemeClr val="tx2"/>
                </a:solidFill>
                <a:latin typeface="Arial" charset="0"/>
              </a:defRPr>
            </a:lvl2pPr>
            <a:lvl3pPr algn="l" rtl="0" eaLnBrk="1" fontAlgn="base" hangingPunct="1">
              <a:lnSpc>
                <a:spcPct val="93000"/>
              </a:lnSpc>
              <a:spcBef>
                <a:spcPct val="0"/>
              </a:spcBef>
              <a:spcAft>
                <a:spcPct val="0"/>
              </a:spcAft>
              <a:defRPr sz="2100" b="1">
                <a:solidFill>
                  <a:schemeClr val="tx2"/>
                </a:solidFill>
                <a:latin typeface="Arial" charset="0"/>
              </a:defRPr>
            </a:lvl3pPr>
            <a:lvl4pPr algn="l" rtl="0" eaLnBrk="1" fontAlgn="base" hangingPunct="1">
              <a:lnSpc>
                <a:spcPct val="93000"/>
              </a:lnSpc>
              <a:spcBef>
                <a:spcPct val="0"/>
              </a:spcBef>
              <a:spcAft>
                <a:spcPct val="0"/>
              </a:spcAft>
              <a:defRPr sz="2100" b="1">
                <a:solidFill>
                  <a:schemeClr val="tx2"/>
                </a:solidFill>
                <a:latin typeface="Arial" charset="0"/>
              </a:defRPr>
            </a:lvl4pPr>
            <a:lvl5pPr algn="l" rtl="0" eaLnBrk="1" fontAlgn="base" hangingPunct="1">
              <a:lnSpc>
                <a:spcPct val="93000"/>
              </a:lnSpc>
              <a:spcBef>
                <a:spcPct val="0"/>
              </a:spcBef>
              <a:spcAft>
                <a:spcPct val="0"/>
              </a:spcAft>
              <a:defRPr sz="2100" b="1">
                <a:solidFill>
                  <a:schemeClr val="tx2"/>
                </a:solidFill>
                <a:latin typeface="Arial" charset="0"/>
              </a:defRPr>
            </a:lvl5pPr>
            <a:lvl6pPr marL="457200" algn="l" rtl="0" eaLnBrk="1" fontAlgn="base" hangingPunct="1">
              <a:lnSpc>
                <a:spcPct val="93000"/>
              </a:lnSpc>
              <a:spcBef>
                <a:spcPct val="0"/>
              </a:spcBef>
              <a:spcAft>
                <a:spcPct val="0"/>
              </a:spcAft>
              <a:defRPr sz="2100" b="1">
                <a:solidFill>
                  <a:schemeClr val="tx2"/>
                </a:solidFill>
                <a:latin typeface="Arial" charset="0"/>
              </a:defRPr>
            </a:lvl6pPr>
            <a:lvl7pPr marL="914400" algn="l" rtl="0" eaLnBrk="1" fontAlgn="base" hangingPunct="1">
              <a:lnSpc>
                <a:spcPct val="93000"/>
              </a:lnSpc>
              <a:spcBef>
                <a:spcPct val="0"/>
              </a:spcBef>
              <a:spcAft>
                <a:spcPct val="0"/>
              </a:spcAft>
              <a:defRPr sz="2100" b="1">
                <a:solidFill>
                  <a:schemeClr val="tx2"/>
                </a:solidFill>
                <a:latin typeface="Arial" charset="0"/>
              </a:defRPr>
            </a:lvl7pPr>
            <a:lvl8pPr marL="1371600" algn="l" rtl="0" eaLnBrk="1" fontAlgn="base" hangingPunct="1">
              <a:lnSpc>
                <a:spcPct val="93000"/>
              </a:lnSpc>
              <a:spcBef>
                <a:spcPct val="0"/>
              </a:spcBef>
              <a:spcAft>
                <a:spcPct val="0"/>
              </a:spcAft>
              <a:defRPr sz="2100" b="1">
                <a:solidFill>
                  <a:schemeClr val="tx2"/>
                </a:solidFill>
                <a:latin typeface="Arial" charset="0"/>
              </a:defRPr>
            </a:lvl8pPr>
            <a:lvl9pPr marL="1828800" algn="l" rtl="0" eaLnBrk="1" fontAlgn="base" hangingPunct="1">
              <a:lnSpc>
                <a:spcPct val="93000"/>
              </a:lnSpc>
              <a:spcBef>
                <a:spcPct val="0"/>
              </a:spcBef>
              <a:spcAft>
                <a:spcPct val="0"/>
              </a:spcAft>
              <a:defRPr sz="2100" b="1">
                <a:solidFill>
                  <a:schemeClr val="tx2"/>
                </a:solidFill>
                <a:latin typeface="Arial" charset="0"/>
              </a:defRPr>
            </a:lvl9pPr>
          </a:lstStyle>
          <a:p>
            <a:pPr algn="ctr"/>
            <a:r>
              <a:rPr lang="es-ES" sz="2000" kern="0" dirty="0">
                <a:solidFill>
                  <a:schemeClr val="tx1"/>
                </a:solidFill>
                <a:latin typeface="Tahoma" panose="020B0604030504040204" pitchFamily="34" charset="0"/>
                <a:ea typeface="Tahoma" panose="020B0604030504040204" pitchFamily="34" charset="0"/>
                <a:cs typeface="Tahoma" panose="020B0604030504040204" pitchFamily="34" charset="0"/>
              </a:rPr>
              <a:t>Detalle Campañas</a:t>
            </a:r>
            <a:endParaRPr lang="es-ES" sz="2000" kern="0" dirty="0">
              <a:solidFill>
                <a:schemeClr val="tx1"/>
              </a:solidFill>
            </a:endParaRPr>
          </a:p>
        </p:txBody>
      </p:sp>
      <p:grpSp>
        <p:nvGrpSpPr>
          <p:cNvPr id="39" name="Grupo 1">
            <a:extLst>
              <a:ext uri="{FF2B5EF4-FFF2-40B4-BE49-F238E27FC236}">
                <a16:creationId xmlns:a16="http://schemas.microsoft.com/office/drawing/2014/main" id="{2E192131-1C5A-477E-A699-E3AE847DAB71}"/>
              </a:ext>
            </a:extLst>
          </p:cNvPr>
          <p:cNvGrpSpPr/>
          <p:nvPr/>
        </p:nvGrpSpPr>
        <p:grpSpPr>
          <a:xfrm>
            <a:off x="2" y="548041"/>
            <a:ext cx="9905997" cy="51204"/>
            <a:chOff x="0" y="374582"/>
            <a:chExt cx="9144000" cy="130243"/>
          </a:xfrm>
        </p:grpSpPr>
        <p:sp>
          <p:nvSpPr>
            <p:cNvPr id="50" name="Rectángulo 2">
              <a:extLst>
                <a:ext uri="{FF2B5EF4-FFF2-40B4-BE49-F238E27FC236}">
                  <a16:creationId xmlns:a16="http://schemas.microsoft.com/office/drawing/2014/main" id="{BE2ADFC6-BCBD-4325-97E4-FC9F65209B23}"/>
                </a:ext>
              </a:extLst>
            </p:cNvPr>
            <p:cNvSpPr/>
            <p:nvPr/>
          </p:nvSpPr>
          <p:spPr bwMode="auto">
            <a:xfrm>
              <a:off x="0" y="374582"/>
              <a:ext cx="533400" cy="130243"/>
            </a:xfrm>
            <a:prstGeom prst="rect">
              <a:avLst/>
            </a:prstGeom>
            <a:solidFill>
              <a:srgbClr val="333333"/>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defTabSz="914395" fontAlgn="base">
                <a:spcBef>
                  <a:spcPct val="0"/>
                </a:spcBef>
                <a:spcAft>
                  <a:spcPct val="0"/>
                </a:spcAft>
              </a:pPr>
              <a:endParaRPr lang="es-ES" sz="1500">
                <a:latin typeface="Arial" charset="0"/>
              </a:endParaRPr>
            </a:p>
          </p:txBody>
        </p:sp>
        <p:sp>
          <p:nvSpPr>
            <p:cNvPr id="51" name="Rectángulo 3">
              <a:extLst>
                <a:ext uri="{FF2B5EF4-FFF2-40B4-BE49-F238E27FC236}">
                  <a16:creationId xmlns:a16="http://schemas.microsoft.com/office/drawing/2014/main" id="{0630EA15-4411-47F5-8E2F-6B2675F744EC}"/>
                </a:ext>
              </a:extLst>
            </p:cNvPr>
            <p:cNvSpPr/>
            <p:nvPr/>
          </p:nvSpPr>
          <p:spPr bwMode="auto">
            <a:xfrm>
              <a:off x="590549" y="374582"/>
              <a:ext cx="8553451" cy="130243"/>
            </a:xfrm>
            <a:prstGeom prst="rect">
              <a:avLst/>
            </a:prstGeom>
            <a:solidFill>
              <a:srgbClr val="CA9C00"/>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defTabSz="914395" fontAlgn="base">
                <a:spcBef>
                  <a:spcPct val="0"/>
                </a:spcBef>
                <a:spcAft>
                  <a:spcPct val="0"/>
                </a:spcAft>
              </a:pPr>
              <a:endParaRPr lang="es-ES" sz="1500">
                <a:latin typeface="Arial" charset="0"/>
              </a:endParaRPr>
            </a:p>
          </p:txBody>
        </p:sp>
      </p:grpSp>
      <p:sp>
        <p:nvSpPr>
          <p:cNvPr id="11" name="Título 1">
            <a:extLst>
              <a:ext uri="{FF2B5EF4-FFF2-40B4-BE49-F238E27FC236}">
                <a16:creationId xmlns:a16="http://schemas.microsoft.com/office/drawing/2014/main" id="{E35CCD38-71EE-4562-9954-9AC667F7CEF6}"/>
              </a:ext>
            </a:extLst>
          </p:cNvPr>
          <p:cNvSpPr txBox="1">
            <a:spLocks/>
          </p:cNvSpPr>
          <p:nvPr/>
        </p:nvSpPr>
        <p:spPr>
          <a:xfrm>
            <a:off x="574251" y="777600"/>
            <a:ext cx="8911743" cy="841880"/>
          </a:xfrm>
          <a:prstGeom prst="rect">
            <a:avLst/>
          </a:prstGeom>
        </p:spPr>
        <p:txBody>
          <a:bodyPr/>
          <a:lstStyle>
            <a:lvl1pPr algn="l" rtl="0" eaLnBrk="1" fontAlgn="base" hangingPunct="1">
              <a:lnSpc>
                <a:spcPct val="93000"/>
              </a:lnSpc>
              <a:spcBef>
                <a:spcPct val="0"/>
              </a:spcBef>
              <a:spcAft>
                <a:spcPct val="0"/>
              </a:spcAft>
              <a:defRPr sz="2100" b="1">
                <a:solidFill>
                  <a:schemeClr val="tx2"/>
                </a:solidFill>
                <a:latin typeface="+mj-lt"/>
                <a:ea typeface="+mj-ea"/>
                <a:cs typeface="+mj-cs"/>
              </a:defRPr>
            </a:lvl1pPr>
            <a:lvl2pPr algn="l" rtl="0" eaLnBrk="1" fontAlgn="base" hangingPunct="1">
              <a:lnSpc>
                <a:spcPct val="93000"/>
              </a:lnSpc>
              <a:spcBef>
                <a:spcPct val="0"/>
              </a:spcBef>
              <a:spcAft>
                <a:spcPct val="0"/>
              </a:spcAft>
              <a:defRPr sz="2100" b="1">
                <a:solidFill>
                  <a:schemeClr val="tx2"/>
                </a:solidFill>
                <a:latin typeface="Arial" charset="0"/>
              </a:defRPr>
            </a:lvl2pPr>
            <a:lvl3pPr algn="l" rtl="0" eaLnBrk="1" fontAlgn="base" hangingPunct="1">
              <a:lnSpc>
                <a:spcPct val="93000"/>
              </a:lnSpc>
              <a:spcBef>
                <a:spcPct val="0"/>
              </a:spcBef>
              <a:spcAft>
                <a:spcPct val="0"/>
              </a:spcAft>
              <a:defRPr sz="2100" b="1">
                <a:solidFill>
                  <a:schemeClr val="tx2"/>
                </a:solidFill>
                <a:latin typeface="Arial" charset="0"/>
              </a:defRPr>
            </a:lvl3pPr>
            <a:lvl4pPr algn="l" rtl="0" eaLnBrk="1" fontAlgn="base" hangingPunct="1">
              <a:lnSpc>
                <a:spcPct val="93000"/>
              </a:lnSpc>
              <a:spcBef>
                <a:spcPct val="0"/>
              </a:spcBef>
              <a:spcAft>
                <a:spcPct val="0"/>
              </a:spcAft>
              <a:defRPr sz="2100" b="1">
                <a:solidFill>
                  <a:schemeClr val="tx2"/>
                </a:solidFill>
                <a:latin typeface="Arial" charset="0"/>
              </a:defRPr>
            </a:lvl4pPr>
            <a:lvl5pPr algn="l" rtl="0" eaLnBrk="1" fontAlgn="base" hangingPunct="1">
              <a:lnSpc>
                <a:spcPct val="93000"/>
              </a:lnSpc>
              <a:spcBef>
                <a:spcPct val="0"/>
              </a:spcBef>
              <a:spcAft>
                <a:spcPct val="0"/>
              </a:spcAft>
              <a:defRPr sz="2100" b="1">
                <a:solidFill>
                  <a:schemeClr val="tx2"/>
                </a:solidFill>
                <a:latin typeface="Arial" charset="0"/>
              </a:defRPr>
            </a:lvl5pPr>
            <a:lvl6pPr marL="457200" algn="l" rtl="0" eaLnBrk="1" fontAlgn="base" hangingPunct="1">
              <a:lnSpc>
                <a:spcPct val="93000"/>
              </a:lnSpc>
              <a:spcBef>
                <a:spcPct val="0"/>
              </a:spcBef>
              <a:spcAft>
                <a:spcPct val="0"/>
              </a:spcAft>
              <a:defRPr sz="2100" b="1">
                <a:solidFill>
                  <a:schemeClr val="tx2"/>
                </a:solidFill>
                <a:latin typeface="Arial" charset="0"/>
              </a:defRPr>
            </a:lvl6pPr>
            <a:lvl7pPr marL="914400" algn="l" rtl="0" eaLnBrk="1" fontAlgn="base" hangingPunct="1">
              <a:lnSpc>
                <a:spcPct val="93000"/>
              </a:lnSpc>
              <a:spcBef>
                <a:spcPct val="0"/>
              </a:spcBef>
              <a:spcAft>
                <a:spcPct val="0"/>
              </a:spcAft>
              <a:defRPr sz="2100" b="1">
                <a:solidFill>
                  <a:schemeClr val="tx2"/>
                </a:solidFill>
                <a:latin typeface="Arial" charset="0"/>
              </a:defRPr>
            </a:lvl7pPr>
            <a:lvl8pPr marL="1371600" algn="l" rtl="0" eaLnBrk="1" fontAlgn="base" hangingPunct="1">
              <a:lnSpc>
                <a:spcPct val="93000"/>
              </a:lnSpc>
              <a:spcBef>
                <a:spcPct val="0"/>
              </a:spcBef>
              <a:spcAft>
                <a:spcPct val="0"/>
              </a:spcAft>
              <a:defRPr sz="2100" b="1">
                <a:solidFill>
                  <a:schemeClr val="tx2"/>
                </a:solidFill>
                <a:latin typeface="Arial" charset="0"/>
              </a:defRPr>
            </a:lvl8pPr>
            <a:lvl9pPr marL="1828800" algn="l" rtl="0" eaLnBrk="1" fontAlgn="base" hangingPunct="1">
              <a:lnSpc>
                <a:spcPct val="93000"/>
              </a:lnSpc>
              <a:spcBef>
                <a:spcPct val="0"/>
              </a:spcBef>
              <a:spcAft>
                <a:spcPct val="0"/>
              </a:spcAft>
              <a:defRPr sz="2100" b="1">
                <a:solidFill>
                  <a:schemeClr val="tx2"/>
                </a:solidFill>
                <a:latin typeface="Arial" charset="0"/>
              </a:defRPr>
            </a:lvl9pPr>
          </a:lstStyle>
          <a:p>
            <a:r>
              <a:rPr lang="es-ES" sz="1400" b="0" kern="0" dirty="0">
                <a:solidFill>
                  <a:schemeClr val="tx1"/>
                </a:solidFill>
                <a:latin typeface="Tahoma" panose="020B0604030504040204" pitchFamily="34" charset="0"/>
                <a:ea typeface="Tahoma" panose="020B0604030504040204" pitchFamily="34" charset="0"/>
                <a:cs typeface="Tahoma" panose="020B0604030504040204" pitchFamily="34" charset="0"/>
              </a:rPr>
              <a:t>En la tercera pestaña podemos ver el detalle de todas las </a:t>
            </a:r>
            <a:r>
              <a:rPr lang="es-ES" sz="1400" kern="0" dirty="0">
                <a:solidFill>
                  <a:schemeClr val="tx1"/>
                </a:solidFill>
                <a:latin typeface="Tahoma" panose="020B0604030504040204" pitchFamily="34" charset="0"/>
                <a:ea typeface="Tahoma" panose="020B0604030504040204" pitchFamily="34" charset="0"/>
                <a:cs typeface="Tahoma" panose="020B0604030504040204" pitchFamily="34" charset="0"/>
              </a:rPr>
              <a:t>campañas</a:t>
            </a:r>
            <a:r>
              <a:rPr lang="es-ES" sz="1400" b="0" kern="0" dirty="0">
                <a:solidFill>
                  <a:schemeClr val="tx1"/>
                </a:solidFill>
                <a:latin typeface="Tahoma" panose="020B0604030504040204" pitchFamily="34" charset="0"/>
                <a:ea typeface="Tahoma" panose="020B0604030504040204" pitchFamily="34" charset="0"/>
                <a:cs typeface="Tahoma" panose="020B0604030504040204" pitchFamily="34" charset="0"/>
              </a:rPr>
              <a:t> en las que ha participado el cliente durante el último año, incluyendo su resultado. Se destacan aquellas que el cliente tiene pendientes de redimir, contactados que pueden redimir pero no lo han hecho y la campaña no es informativa:</a:t>
            </a:r>
          </a:p>
          <a:p>
            <a:pPr>
              <a:lnSpc>
                <a:spcPct val="100000"/>
              </a:lnSpc>
            </a:pPr>
            <a:endParaRPr lang="es-ES" sz="1400" b="0" kern="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pic>
        <p:nvPicPr>
          <p:cNvPr id="4" name="Imagen 3">
            <a:extLst>
              <a:ext uri="{FF2B5EF4-FFF2-40B4-BE49-F238E27FC236}">
                <a16:creationId xmlns:a16="http://schemas.microsoft.com/office/drawing/2014/main" id="{9C5A431F-715C-430A-B678-2A02F4F9D88A}"/>
              </a:ext>
            </a:extLst>
          </p:cNvPr>
          <p:cNvPicPr>
            <a:picLocks noChangeAspect="1"/>
          </p:cNvPicPr>
          <p:nvPr/>
        </p:nvPicPr>
        <p:blipFill rotWithShape="1">
          <a:blip r:embed="rId3"/>
          <a:srcRect l="18339" t="22728" r="17677" b="6670"/>
          <a:stretch/>
        </p:blipFill>
        <p:spPr>
          <a:xfrm>
            <a:off x="639763" y="1707867"/>
            <a:ext cx="7435323" cy="4372533"/>
          </a:xfrm>
          <a:prstGeom prst="rect">
            <a:avLst/>
          </a:prstGeom>
        </p:spPr>
      </p:pic>
    </p:spTree>
    <p:extLst>
      <p:ext uri="{BB962C8B-B14F-4D97-AF65-F5344CB8AC3E}">
        <p14:creationId xmlns:p14="http://schemas.microsoft.com/office/powerpoint/2010/main" val="26695029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_dlc_DocId xmlns="d8e2aeeb-0311-4d79-928b-0738ab9bf801">SUKUCYEXADFS-1421931496-13072</_dlc_DocId>
    <_dlc_DocIdUrl xmlns="d8e2aeeb-0311-4d79-928b-0738ab9bf801">
      <Url>https://cirsa.sharepoint.com/sites/es/oys/IntCliente/_layouts/15/DocIdRedir.aspx?ID=SUKUCYEXADFS-1421931496-13072</Url>
      <Description>SUKUCYEXADFS-1421931496-13072</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Documento" ma:contentTypeID="0x010100E677A8C1FF37AC49BE502ADB9C03E003" ma:contentTypeVersion="485" ma:contentTypeDescription="Crear nuevo documento." ma:contentTypeScope="" ma:versionID="2b3c6fd67f8aeb3dba3b0ac2c045a4a6">
  <xsd:schema xmlns:xsd="http://www.w3.org/2001/XMLSchema" xmlns:xs="http://www.w3.org/2001/XMLSchema" xmlns:p="http://schemas.microsoft.com/office/2006/metadata/properties" xmlns:ns2="d8e2aeeb-0311-4d79-928b-0738ab9bf801" xmlns:ns3="22663cfe-8c59-47b1-8a5f-7a6bee9797a8" targetNamespace="http://schemas.microsoft.com/office/2006/metadata/properties" ma:root="true" ma:fieldsID="a1e4f7eb657a4c8a4e2812f85a4c16b6" ns2:_="" ns3:_="">
    <xsd:import namespace="d8e2aeeb-0311-4d79-928b-0738ab9bf801"/>
    <xsd:import namespace="22663cfe-8c59-47b1-8a5f-7a6bee9797a8"/>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e2aeeb-0311-4d79-928b-0738ab9bf801" elementFormDefault="qualified">
    <xsd:import namespace="http://schemas.microsoft.com/office/2006/documentManagement/types"/>
    <xsd:import namespace="http://schemas.microsoft.com/office/infopath/2007/PartnerControls"/>
    <xsd:element name="_dlc_DocId" ma:index="8" nillable="true" ma:displayName="Valor de Id. de documento" ma:description="El valor del identificador de documento asignado a este elemento." ma:internalName="_dlc_DocId" ma:readOnly="true">
      <xsd:simpleType>
        <xsd:restriction base="dms:Text"/>
      </xsd:simpleType>
    </xsd:element>
    <xsd:element name="_dlc_DocIdUrl" ma:index="9"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Identificador persistente" ma:description="Mantener el identificador al agregar."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22663cfe-8c59-47b1-8a5f-7a6bee9797a8"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B1A40A3-D0BC-447A-8D50-D34C2A426371}">
  <ds:schemaRefs>
    <ds:schemaRef ds:uri="http://schemas.microsoft.com/sharepoint/v3/contenttype/forms"/>
  </ds:schemaRefs>
</ds:datastoreItem>
</file>

<file path=customXml/itemProps2.xml><?xml version="1.0" encoding="utf-8"?>
<ds:datastoreItem xmlns:ds="http://schemas.openxmlformats.org/officeDocument/2006/customXml" ds:itemID="{FAD6B282-5E92-4D47-9621-61964C3779C8}">
  <ds:schemaRefs>
    <ds:schemaRef ds:uri="http://schemas.microsoft.com/sharepoint/events"/>
  </ds:schemaRefs>
</ds:datastoreItem>
</file>

<file path=customXml/itemProps3.xml><?xml version="1.0" encoding="utf-8"?>
<ds:datastoreItem xmlns:ds="http://schemas.openxmlformats.org/officeDocument/2006/customXml" ds:itemID="{F570AD27-6050-4C9A-8CFB-6E98EDCD0CE1}">
  <ds:schemaRefs>
    <ds:schemaRef ds:uri="22663cfe-8c59-47b1-8a5f-7a6bee9797a8"/>
    <ds:schemaRef ds:uri="http://www.w3.org/XML/1998/namespace"/>
    <ds:schemaRef ds:uri="http://purl.org/dc/dcmitype/"/>
    <ds:schemaRef ds:uri="http://schemas.microsoft.com/office/2006/metadata/properties"/>
    <ds:schemaRef ds:uri="http://purl.org/dc/terms/"/>
    <ds:schemaRef ds:uri="http://purl.org/dc/elements/1.1/"/>
    <ds:schemaRef ds:uri="http://schemas.microsoft.com/office/2006/documentManagement/types"/>
    <ds:schemaRef ds:uri="http://schemas.openxmlformats.org/package/2006/metadata/core-properties"/>
    <ds:schemaRef ds:uri="d8e2aeeb-0311-4d79-928b-0738ab9bf801"/>
    <ds:schemaRef ds:uri="http://schemas.microsoft.com/office/infopath/2007/PartnerControls"/>
  </ds:schemaRefs>
</ds:datastoreItem>
</file>

<file path=customXml/itemProps4.xml><?xml version="1.0" encoding="utf-8"?>
<ds:datastoreItem xmlns:ds="http://schemas.openxmlformats.org/officeDocument/2006/customXml" ds:itemID="{B33A1359-BBFA-47E1-BA1A-8759C0F407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8e2aeeb-0311-4d79-928b-0738ab9bf801"/>
    <ds:schemaRef ds:uri="22663cfe-8c59-47b1-8a5f-7a6bee9797a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34233</TotalTime>
  <Words>168</Words>
  <Application>Microsoft Office PowerPoint</Application>
  <PresentationFormat>A4 (210 x 297 mm)</PresentationFormat>
  <Paragraphs>14</Paragraphs>
  <Slides>4</Slides>
  <Notes>4</Notes>
  <HiddenSlides>0</HiddenSlides>
  <MMClips>0</MMClips>
  <ScaleCrop>false</ScaleCrop>
  <HeadingPairs>
    <vt:vector size="8" baseType="variant">
      <vt:variant>
        <vt:lpstr>Fuentes usadas</vt:lpstr>
      </vt:variant>
      <vt:variant>
        <vt:i4>3</vt:i4>
      </vt:variant>
      <vt:variant>
        <vt:lpstr>Tema</vt:lpstr>
      </vt:variant>
      <vt:variant>
        <vt:i4>1</vt:i4>
      </vt:variant>
      <vt:variant>
        <vt:lpstr>Servidores OLE incrustados</vt:lpstr>
      </vt:variant>
      <vt:variant>
        <vt:i4>1</vt:i4>
      </vt:variant>
      <vt:variant>
        <vt:lpstr>Títulos de diapositiva</vt:lpstr>
      </vt:variant>
      <vt:variant>
        <vt:i4>4</vt:i4>
      </vt:variant>
    </vt:vector>
  </HeadingPairs>
  <TitlesOfParts>
    <vt:vector size="9" baseType="lpstr">
      <vt:lpstr>Arial</vt:lpstr>
      <vt:lpstr>Calibri</vt:lpstr>
      <vt:lpstr>Tahoma</vt:lpstr>
      <vt:lpstr>Tema de Office</vt:lpstr>
      <vt:lpstr>think-cell Slide</vt:lpstr>
      <vt:lpstr>Presentación de PowerPoint</vt:lpstr>
      <vt:lpstr>Presentación de PowerPoint</vt:lpstr>
      <vt:lpstr>Presentación de PowerPoint</vt:lpstr>
      <vt:lpstr>Presentación de PowerPoint</vt:lpstr>
    </vt:vector>
  </TitlesOfParts>
  <Company>Cirsa Servicios Corporativos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Marta Denia Carmona</dc:creator>
  <cp:lastModifiedBy>Hugo Bonilla Zamora</cp:lastModifiedBy>
  <cp:revision>407</cp:revision>
  <cp:lastPrinted>2019-10-23T13:48:56Z</cp:lastPrinted>
  <dcterms:created xsi:type="dcterms:W3CDTF">2019-02-11T15:35:06Z</dcterms:created>
  <dcterms:modified xsi:type="dcterms:W3CDTF">2021-09-01T14:53:06Z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0x010100E677A8C1FF37AC49BE502ADB9C03E003</vt:lpwstr>
  </property>
  <property fmtid="{D5CDD505-2E9C-101B-9397-08002B2CF9AE}" pid="3" name="AuthorIds_UIVersion_2048">
    <vt:lpwstr>1338</vt:lpwstr>
  </property>
  <property fmtid="{D5CDD505-2E9C-101B-9397-08002B2CF9AE}" pid="4" name="_dlc_DocIdItemGuid">
    <vt:lpwstr>a3d624cd-69db-404b-95b5-c1c78f544357</vt:lpwstr>
  </property>
</Properties>
</file>