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 id="2147483685" r:id="rId2"/>
  </p:sldMasterIdLst>
  <p:notesMasterIdLst>
    <p:notesMasterId r:id="rId6"/>
  </p:notesMasterIdLst>
  <p:handoutMasterIdLst>
    <p:handoutMasterId r:id="rId7"/>
  </p:handoutMasterIdLst>
  <p:sldIdLst>
    <p:sldId id="710" r:id="rId3"/>
    <p:sldId id="1145" r:id="rId4"/>
    <p:sldId id="1146" r:id="rId5"/>
  </p:sldIdLst>
  <p:sldSz cx="9906000" cy="6858000" type="A4"/>
  <p:notesSz cx="6797675" cy="9926638"/>
  <p:custDataLst>
    <p:tags r:id="rId8"/>
  </p:custDataLst>
  <p:defaultTextStyle>
    <a:defPPr>
      <a:defRPr lang="de-DE"/>
    </a:defPPr>
    <a:lvl1pPr algn="l" rtl="0" fontAlgn="base">
      <a:spcBef>
        <a:spcPct val="0"/>
      </a:spcBef>
      <a:spcAft>
        <a:spcPct val="0"/>
      </a:spcAft>
      <a:defRPr sz="1500" kern="1200">
        <a:solidFill>
          <a:schemeClr val="tx1"/>
        </a:solidFill>
        <a:latin typeface="Arial" charset="0"/>
        <a:ea typeface="+mn-ea"/>
        <a:cs typeface="+mn-cs"/>
      </a:defRPr>
    </a:lvl1pPr>
    <a:lvl2pPr marL="457200" algn="l" rtl="0" fontAlgn="base">
      <a:spcBef>
        <a:spcPct val="0"/>
      </a:spcBef>
      <a:spcAft>
        <a:spcPct val="0"/>
      </a:spcAft>
      <a:defRPr sz="1500" kern="1200">
        <a:solidFill>
          <a:schemeClr val="tx1"/>
        </a:solidFill>
        <a:latin typeface="Arial" charset="0"/>
        <a:ea typeface="+mn-ea"/>
        <a:cs typeface="+mn-cs"/>
      </a:defRPr>
    </a:lvl2pPr>
    <a:lvl3pPr marL="914400" algn="l" rtl="0" fontAlgn="base">
      <a:spcBef>
        <a:spcPct val="0"/>
      </a:spcBef>
      <a:spcAft>
        <a:spcPct val="0"/>
      </a:spcAft>
      <a:defRPr sz="1500" kern="1200">
        <a:solidFill>
          <a:schemeClr val="tx1"/>
        </a:solidFill>
        <a:latin typeface="Arial" charset="0"/>
        <a:ea typeface="+mn-ea"/>
        <a:cs typeface="+mn-cs"/>
      </a:defRPr>
    </a:lvl3pPr>
    <a:lvl4pPr marL="1371600" algn="l" rtl="0" fontAlgn="base">
      <a:spcBef>
        <a:spcPct val="0"/>
      </a:spcBef>
      <a:spcAft>
        <a:spcPct val="0"/>
      </a:spcAft>
      <a:defRPr sz="1500" kern="1200">
        <a:solidFill>
          <a:schemeClr val="tx1"/>
        </a:solidFill>
        <a:latin typeface="Arial" charset="0"/>
        <a:ea typeface="+mn-ea"/>
        <a:cs typeface="+mn-cs"/>
      </a:defRPr>
    </a:lvl4pPr>
    <a:lvl5pPr marL="1828800" algn="l" rtl="0" fontAlgn="base">
      <a:spcBef>
        <a:spcPct val="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44">
          <p15:clr>
            <a:srgbClr val="A4A3A4"/>
          </p15:clr>
        </p15:guide>
        <p15:guide id="2" orient="horz" pos="2704">
          <p15:clr>
            <a:srgbClr val="A4A3A4"/>
          </p15:clr>
        </p15:guide>
        <p15:guide id="3" orient="horz" pos="2205">
          <p15:clr>
            <a:srgbClr val="A4A3A4"/>
          </p15:clr>
        </p15:guide>
        <p15:guide id="4" pos="5916">
          <p15:clr>
            <a:srgbClr val="A4A3A4"/>
          </p15:clr>
        </p15:guide>
        <p15:guide id="5" pos="308">
          <p15:clr>
            <a:srgbClr val="A4A3A4"/>
          </p15:clr>
        </p15:guide>
        <p15:guide id="6" pos="2939">
          <p15:clr>
            <a:srgbClr val="A4A3A4"/>
          </p15:clr>
        </p15:guide>
        <p15:guide id="7" pos="3276">
          <p15:clr>
            <a:srgbClr val="A4A3A4"/>
          </p15:clr>
        </p15:guide>
      </p15:sldGuideLst>
    </p:ext>
    <p:ext uri="{2D200454-40CA-4A62-9FC3-DE9A4176ACB9}">
      <p15:notesGuideLst xmlns:p15="http://schemas.microsoft.com/office/powerpoint/2012/main">
        <p15:guide id="1" orient="horz" pos="3036" userDrawn="1">
          <p15:clr>
            <a:srgbClr val="A4A3A4"/>
          </p15:clr>
        </p15:guide>
        <p15:guide id="2" pos="2051" userDrawn="1">
          <p15:clr>
            <a:srgbClr val="A4A3A4"/>
          </p15:clr>
        </p15:guide>
        <p15:guide id="3" orient="horz" pos="3133" userDrawn="1">
          <p15:clr>
            <a:srgbClr val="A4A3A4"/>
          </p15:clr>
        </p15:guide>
        <p15:guide id="4" pos="2142" userDrawn="1">
          <p15:clr>
            <a:srgbClr val="A4A3A4"/>
          </p15:clr>
        </p15:guide>
        <p15:guide id="5" orient="horz" pos="2942" userDrawn="1">
          <p15:clr>
            <a:srgbClr val="A4A3A4"/>
          </p15:clr>
        </p15:guide>
        <p15:guide id="6" pos="1964" userDrawn="1">
          <p15:clr>
            <a:srgbClr val="A4A3A4"/>
          </p15:clr>
        </p15:guide>
        <p15:guide id="7" orient="horz" pos="3230" userDrawn="1">
          <p15:clr>
            <a:srgbClr val="A4A3A4"/>
          </p15:clr>
        </p15:guide>
        <p15:guide id="8" pos="2237" userDrawn="1">
          <p15:clr>
            <a:srgbClr val="A4A3A4"/>
          </p15:clr>
        </p15:guide>
        <p15:guide id="9" orient="horz" pos="2853" userDrawn="1">
          <p15:clr>
            <a:srgbClr val="A4A3A4"/>
          </p15:clr>
        </p15:guide>
        <p15:guide id="10" pos="1881" userDrawn="1">
          <p15:clr>
            <a:srgbClr val="A4A3A4"/>
          </p15:clr>
        </p15:guide>
        <p15:guide id="11" orient="horz" pos="3035" userDrawn="1">
          <p15:clr>
            <a:srgbClr val="A4A3A4"/>
          </p15:clr>
        </p15:guide>
        <p15:guide id="12" orient="horz" pos="3132" userDrawn="1">
          <p15:clr>
            <a:srgbClr val="A4A3A4"/>
          </p15:clr>
        </p15:guide>
        <p15:guide id="13" orient="horz" pos="3229" userDrawn="1">
          <p15:clr>
            <a:srgbClr val="A4A3A4"/>
          </p15:clr>
        </p15:guide>
        <p15:guide id="14" orient="horz" pos="3034" userDrawn="1">
          <p15:clr>
            <a:srgbClr val="A4A3A4"/>
          </p15:clr>
        </p15:guide>
        <p15:guide id="15" orient="horz" pos="3131" userDrawn="1">
          <p15:clr>
            <a:srgbClr val="A4A3A4"/>
          </p15:clr>
        </p15:guide>
        <p15:guide id="16" orient="horz" pos="3228" userDrawn="1">
          <p15:clr>
            <a:srgbClr val="A4A3A4"/>
          </p15:clr>
        </p15:guide>
        <p15:guide id="17" orient="horz" pos="3033" userDrawn="1">
          <p15:clr>
            <a:srgbClr val="A4A3A4"/>
          </p15:clr>
        </p15:guide>
        <p15:guide id="18" orient="horz" pos="3130" userDrawn="1">
          <p15:clr>
            <a:srgbClr val="A4A3A4"/>
          </p15:clr>
        </p15:guide>
        <p15:guide id="19" orient="horz" pos="3227" userDrawn="1">
          <p15:clr>
            <a:srgbClr val="A4A3A4"/>
          </p15:clr>
        </p15:guide>
        <p15:guide id="20" orient="horz" pos="3330" userDrawn="1">
          <p15:clr>
            <a:srgbClr val="A4A3A4"/>
          </p15:clr>
        </p15:guide>
        <p15:guide id="21" orient="horz" pos="3329" userDrawn="1">
          <p15:clr>
            <a:srgbClr val="A4A3A4"/>
          </p15:clr>
        </p15:guide>
        <p15:guide id="22" orient="horz" pos="3328" userDrawn="1">
          <p15:clr>
            <a:srgbClr val="A4A3A4"/>
          </p15:clr>
        </p15:guide>
        <p15:guide id="23" orient="horz" pos="3327" userDrawn="1">
          <p15:clr>
            <a:srgbClr val="A4A3A4"/>
          </p15:clr>
        </p15:guide>
        <p15:guide id="24" pos="2336" userDrawn="1">
          <p15:clr>
            <a:srgbClr val="A4A3A4"/>
          </p15:clr>
        </p15:guide>
        <p15:guide id="25" orient="horz" pos="3129" userDrawn="1">
          <p15:clr>
            <a:srgbClr val="A4A3A4"/>
          </p15:clr>
        </p15:guide>
        <p15:guide id="26" orient="horz" pos="3226" userDrawn="1">
          <p15:clr>
            <a:srgbClr val="A4A3A4"/>
          </p15:clr>
        </p15:guide>
        <p15:guide id="27" orient="horz" pos="3326" userDrawn="1">
          <p15:clr>
            <a:srgbClr val="A4A3A4"/>
          </p15:clr>
        </p15:guide>
        <p15:guide id="28" orient="horz" pos="2941" userDrawn="1">
          <p15:clr>
            <a:srgbClr val="A4A3A4"/>
          </p15:clr>
        </p15:guide>
        <p15:guide id="29" orient="horz" pos="2852" userDrawn="1">
          <p15:clr>
            <a:srgbClr val="A4A3A4"/>
          </p15:clr>
        </p15:guide>
        <p15:guide id="30" orient="horz" pos="3032" userDrawn="1">
          <p15:clr>
            <a:srgbClr val="A4A3A4"/>
          </p15:clr>
        </p15:guide>
        <p15:guide id="31" orient="horz" pos="3128" userDrawn="1">
          <p15:clr>
            <a:srgbClr val="A4A3A4"/>
          </p15:clr>
        </p15:guide>
        <p15:guide id="32" orient="horz" pos="3225" userDrawn="1">
          <p15:clr>
            <a:srgbClr val="A4A3A4"/>
          </p15:clr>
        </p15:guide>
        <p15:guide id="33" orient="horz" pos="3325" userDrawn="1">
          <p15:clr>
            <a:srgbClr val="A4A3A4"/>
          </p15:clr>
        </p15:guide>
        <p15:guide id="34" pos="2050" userDrawn="1">
          <p15:clr>
            <a:srgbClr val="A4A3A4"/>
          </p15:clr>
        </p15:guide>
        <p15:guide id="35" pos="1963" userDrawn="1">
          <p15:clr>
            <a:srgbClr val="A4A3A4"/>
          </p15:clr>
        </p15:guide>
        <p15:guide id="36" pos="2236" userDrawn="1">
          <p15:clr>
            <a:srgbClr val="A4A3A4"/>
          </p15:clr>
        </p15:guide>
        <p15:guide id="37" pos="1880" userDrawn="1">
          <p15:clr>
            <a:srgbClr val="A4A3A4"/>
          </p15:clr>
        </p15:guide>
        <p15:guide id="38" pos="233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CEB0"/>
    <a:srgbClr val="F5860B"/>
    <a:srgbClr val="EA2AC5"/>
    <a:srgbClr val="5BB9A7"/>
    <a:srgbClr val="5E5E5E"/>
    <a:srgbClr val="E4D848"/>
    <a:srgbClr val="8B8883"/>
    <a:srgbClr val="8F8C87"/>
    <a:srgbClr val="BC2125"/>
    <a:srgbClr val="DA26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13" autoAdjust="0"/>
    <p:restoredTop sz="86438" autoAdjust="0"/>
  </p:normalViewPr>
  <p:slideViewPr>
    <p:cSldViewPr>
      <p:cViewPr varScale="1">
        <p:scale>
          <a:sx n="86" d="100"/>
          <a:sy n="86" d="100"/>
        </p:scale>
        <p:origin x="972" y="84"/>
      </p:cViewPr>
      <p:guideLst>
        <p:guide orient="horz" pos="1344"/>
        <p:guide orient="horz" pos="2704"/>
        <p:guide orient="horz" pos="2205"/>
        <p:guide pos="5916"/>
        <p:guide pos="308"/>
        <p:guide pos="2939"/>
        <p:guide pos="32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p:cViewPr varScale="1">
        <p:scale>
          <a:sx n="94" d="100"/>
          <a:sy n="94" d="100"/>
        </p:scale>
        <p:origin x="-1344" y="-96"/>
      </p:cViewPr>
      <p:guideLst>
        <p:guide orient="horz" pos="3036"/>
        <p:guide pos="2051"/>
        <p:guide orient="horz" pos="3133"/>
        <p:guide pos="2142"/>
        <p:guide orient="horz" pos="2942"/>
        <p:guide pos="1964"/>
        <p:guide orient="horz" pos="3230"/>
        <p:guide pos="2237"/>
        <p:guide orient="horz" pos="2853"/>
        <p:guide pos="1881"/>
        <p:guide orient="horz" pos="3035"/>
        <p:guide orient="horz" pos="3132"/>
        <p:guide orient="horz" pos="3229"/>
        <p:guide orient="horz" pos="3034"/>
        <p:guide orient="horz" pos="3131"/>
        <p:guide orient="horz" pos="3228"/>
        <p:guide orient="horz" pos="3033"/>
        <p:guide orient="horz" pos="3130"/>
        <p:guide orient="horz" pos="3227"/>
        <p:guide orient="horz" pos="3330"/>
        <p:guide orient="horz" pos="3329"/>
        <p:guide orient="horz" pos="3328"/>
        <p:guide orient="horz" pos="3327"/>
        <p:guide pos="2336"/>
        <p:guide orient="horz" pos="3129"/>
        <p:guide orient="horz" pos="3226"/>
        <p:guide orient="horz" pos="3326"/>
        <p:guide orient="horz" pos="2941"/>
        <p:guide orient="horz" pos="2852"/>
        <p:guide orient="horz" pos="3032"/>
        <p:guide orient="horz" pos="3128"/>
        <p:guide orient="horz" pos="3225"/>
        <p:guide orient="horz" pos="3325"/>
        <p:guide pos="2050"/>
        <p:guide pos="1963"/>
        <p:guide pos="2236"/>
        <p:guide pos="1880"/>
        <p:guide pos="233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43" y="19"/>
            <a:ext cx="2946674"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t" anchorCtr="0" compatLnSpc="1">
            <a:prstTxWarp prst="textNoShape">
              <a:avLst/>
            </a:prstTxWarp>
          </a:bodyPr>
          <a:lstStyle>
            <a:lvl1pPr defTabSz="921985">
              <a:defRPr sz="1200" b="1"/>
            </a:lvl1pPr>
          </a:lstStyle>
          <a:p>
            <a:endParaRPr lang="en-GB"/>
          </a:p>
        </p:txBody>
      </p:sp>
      <p:sp>
        <p:nvSpPr>
          <p:cNvPr id="29699" name="Rectangle 3"/>
          <p:cNvSpPr>
            <a:spLocks noGrp="1" noChangeArrowheads="1"/>
          </p:cNvSpPr>
          <p:nvPr>
            <p:ph type="dt" sz="quarter" idx="1"/>
          </p:nvPr>
        </p:nvSpPr>
        <p:spPr bwMode="auto">
          <a:xfrm>
            <a:off x="3851023" y="19"/>
            <a:ext cx="2946673"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t" anchorCtr="0" compatLnSpc="1">
            <a:prstTxWarp prst="textNoShape">
              <a:avLst/>
            </a:prstTxWarp>
          </a:bodyPr>
          <a:lstStyle>
            <a:lvl1pPr algn="r" defTabSz="921985">
              <a:defRPr sz="1200" b="1"/>
            </a:lvl1pPr>
          </a:lstStyle>
          <a:p>
            <a:endParaRPr lang="en-GB"/>
          </a:p>
        </p:txBody>
      </p:sp>
      <p:sp>
        <p:nvSpPr>
          <p:cNvPr id="29700" name="Rectangle 4"/>
          <p:cNvSpPr>
            <a:spLocks noGrp="1" noChangeArrowheads="1"/>
          </p:cNvSpPr>
          <p:nvPr>
            <p:ph type="ftr" sz="quarter" idx="2"/>
          </p:nvPr>
        </p:nvSpPr>
        <p:spPr bwMode="auto">
          <a:xfrm>
            <a:off x="43" y="9379546"/>
            <a:ext cx="2946674"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b" anchorCtr="0" compatLnSpc="1">
            <a:prstTxWarp prst="textNoShape">
              <a:avLst/>
            </a:prstTxWarp>
          </a:bodyPr>
          <a:lstStyle>
            <a:lvl1pPr defTabSz="921985">
              <a:defRPr sz="1200" b="1"/>
            </a:lvl1pPr>
          </a:lstStyle>
          <a:p>
            <a:endParaRPr lang="en-GB"/>
          </a:p>
        </p:txBody>
      </p:sp>
      <p:sp>
        <p:nvSpPr>
          <p:cNvPr id="29701" name="Rectangle 5"/>
          <p:cNvSpPr>
            <a:spLocks noGrp="1" noChangeArrowheads="1"/>
          </p:cNvSpPr>
          <p:nvPr>
            <p:ph type="sldNum" sz="quarter" idx="3"/>
          </p:nvPr>
        </p:nvSpPr>
        <p:spPr bwMode="auto">
          <a:xfrm>
            <a:off x="3851023" y="9379546"/>
            <a:ext cx="2946673"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b" anchorCtr="0" compatLnSpc="1">
            <a:prstTxWarp prst="textNoShape">
              <a:avLst/>
            </a:prstTxWarp>
          </a:bodyPr>
          <a:lstStyle>
            <a:lvl1pPr algn="r" defTabSz="921985">
              <a:defRPr sz="1200" b="1"/>
            </a:lvl1pPr>
          </a:lstStyle>
          <a:p>
            <a:fld id="{90CFBE99-F9BE-41A4-85AA-D03E0791BD2B}" type="slidenum">
              <a:rPr lang="en-GB"/>
              <a:pPr/>
              <a:t>‹Nº›</a:t>
            </a:fld>
            <a:endParaRPr lang="en-GB" dirty="0"/>
          </a:p>
        </p:txBody>
      </p:sp>
    </p:spTree>
    <p:extLst>
      <p:ext uri="{BB962C8B-B14F-4D97-AF65-F5344CB8AC3E}">
        <p14:creationId xmlns:p14="http://schemas.microsoft.com/office/powerpoint/2010/main" val="45356028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43" y="19"/>
            <a:ext cx="2946674"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t" anchorCtr="0" compatLnSpc="1">
            <a:prstTxWarp prst="textNoShape">
              <a:avLst/>
            </a:prstTxWarp>
          </a:bodyPr>
          <a:lstStyle>
            <a:lvl1pPr defTabSz="921985">
              <a:defRPr sz="1200">
                <a:latin typeface="Times New Roman" pitchFamily="18" charset="0"/>
              </a:defRPr>
            </a:lvl1pPr>
          </a:lstStyle>
          <a:p>
            <a:endParaRPr lang="de-DE"/>
          </a:p>
        </p:txBody>
      </p:sp>
      <p:sp>
        <p:nvSpPr>
          <p:cNvPr id="5123" name="Rectangle 3"/>
          <p:cNvSpPr>
            <a:spLocks noGrp="1" noChangeArrowheads="1"/>
          </p:cNvSpPr>
          <p:nvPr>
            <p:ph type="dt" idx="1"/>
          </p:nvPr>
        </p:nvSpPr>
        <p:spPr bwMode="auto">
          <a:xfrm>
            <a:off x="3851023" y="19"/>
            <a:ext cx="2946673"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t" anchorCtr="0" compatLnSpc="1">
            <a:prstTxWarp prst="textNoShape">
              <a:avLst/>
            </a:prstTxWarp>
          </a:bodyPr>
          <a:lstStyle>
            <a:lvl1pPr algn="r" defTabSz="921985">
              <a:defRPr sz="1200">
                <a:latin typeface="Times New Roman" pitchFamily="18" charset="0"/>
              </a:defRPr>
            </a:lvl1pPr>
          </a:lstStyle>
          <a:p>
            <a:endParaRPr lang="de-DE"/>
          </a:p>
        </p:txBody>
      </p:sp>
      <p:sp>
        <p:nvSpPr>
          <p:cNvPr id="5124" name="Rectangle 4"/>
          <p:cNvSpPr>
            <a:spLocks noGrp="1" noRot="1" noChangeAspect="1" noChangeArrowheads="1" noTextEdit="1"/>
          </p:cNvSpPr>
          <p:nvPr>
            <p:ph type="sldImg" idx="2"/>
          </p:nvPr>
        </p:nvSpPr>
        <p:spPr bwMode="auto">
          <a:xfrm>
            <a:off x="701675" y="774700"/>
            <a:ext cx="5408613" cy="37449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07598" y="4743130"/>
            <a:ext cx="4982500" cy="440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t" anchorCtr="0" compatLnSpc="1">
            <a:prstTxWarp prst="textNoShape">
              <a:avLst/>
            </a:prstTxWarp>
          </a:body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p>
        </p:txBody>
      </p:sp>
      <p:sp>
        <p:nvSpPr>
          <p:cNvPr id="5126" name="Rectangle 6"/>
          <p:cNvSpPr>
            <a:spLocks noGrp="1" noChangeArrowheads="1"/>
          </p:cNvSpPr>
          <p:nvPr>
            <p:ph type="ftr" sz="quarter" idx="4"/>
          </p:nvPr>
        </p:nvSpPr>
        <p:spPr bwMode="auto">
          <a:xfrm>
            <a:off x="43" y="9379546"/>
            <a:ext cx="2946674"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b" anchorCtr="0" compatLnSpc="1">
            <a:prstTxWarp prst="textNoShape">
              <a:avLst/>
            </a:prstTxWarp>
          </a:bodyPr>
          <a:lstStyle>
            <a:lvl1pPr defTabSz="921985">
              <a:defRPr sz="1200">
                <a:latin typeface="Times New Roman" pitchFamily="18" charset="0"/>
              </a:defRPr>
            </a:lvl1pPr>
          </a:lstStyle>
          <a:p>
            <a:endParaRPr lang="de-DE"/>
          </a:p>
        </p:txBody>
      </p:sp>
      <p:sp>
        <p:nvSpPr>
          <p:cNvPr id="5127" name="Rectangle 7"/>
          <p:cNvSpPr>
            <a:spLocks noGrp="1" noChangeArrowheads="1"/>
          </p:cNvSpPr>
          <p:nvPr>
            <p:ph type="sldNum" sz="quarter" idx="5"/>
          </p:nvPr>
        </p:nvSpPr>
        <p:spPr bwMode="auto">
          <a:xfrm>
            <a:off x="3851023" y="9379546"/>
            <a:ext cx="2946673" cy="547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74" tIns="46134" rIns="92274" bIns="46134" numCol="1" anchor="b" anchorCtr="0" compatLnSpc="1">
            <a:prstTxWarp prst="textNoShape">
              <a:avLst/>
            </a:prstTxWarp>
          </a:bodyPr>
          <a:lstStyle>
            <a:lvl1pPr algn="r" defTabSz="921985">
              <a:defRPr sz="1200">
                <a:latin typeface="Times New Roman" pitchFamily="18" charset="0"/>
              </a:defRPr>
            </a:lvl1pPr>
          </a:lstStyle>
          <a:p>
            <a:fld id="{598926D2-584A-4D93-8D59-5953F62F71E0}" type="slidenum">
              <a:rPr lang="de-DE"/>
              <a:pPr/>
              <a:t>‹Nº›</a:t>
            </a:fld>
            <a:endParaRPr lang="de-DE"/>
          </a:p>
        </p:txBody>
      </p:sp>
    </p:spTree>
    <p:extLst>
      <p:ext uri="{BB962C8B-B14F-4D97-AF65-F5344CB8AC3E}">
        <p14:creationId xmlns:p14="http://schemas.microsoft.com/office/powerpoint/2010/main" val="3259623643"/>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18" name="Rectangle 2"/>
          <p:cNvSpPr>
            <a:spLocks noGrp="1" noRot="1" noChangeAspect="1" noChangeArrowheads="1" noTextEdit="1"/>
          </p:cNvSpPr>
          <p:nvPr>
            <p:ph type="sldImg"/>
          </p:nvPr>
        </p:nvSpPr>
        <p:spPr>
          <a:ln/>
        </p:spPr>
      </p:sp>
      <p:sp>
        <p:nvSpPr>
          <p:cNvPr id="103321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pPr eaLnBrk="1" hangingPunct="1"/>
            <a:endParaRPr lang="es-ES_tradnl"/>
          </a:p>
        </p:txBody>
      </p:sp>
    </p:spTree>
    <p:extLst>
      <p:ext uri="{BB962C8B-B14F-4D97-AF65-F5344CB8AC3E}">
        <p14:creationId xmlns:p14="http://schemas.microsoft.com/office/powerpoint/2010/main" val="3805064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pPr eaLnBrk="1" hangingPunct="1"/>
            <a:endParaRPr lang="es-ES_tradnl"/>
          </a:p>
        </p:txBody>
      </p:sp>
    </p:spTree>
    <p:extLst>
      <p:ext uri="{BB962C8B-B14F-4D97-AF65-F5344CB8AC3E}">
        <p14:creationId xmlns:p14="http://schemas.microsoft.com/office/powerpoint/2010/main" val="1733038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36600" y="1931988"/>
            <a:ext cx="8535988" cy="298450"/>
          </a:xfrm>
        </p:spPr>
        <p:txBody>
          <a:bodyPr/>
          <a:lstStyle>
            <a:lvl1pPr>
              <a:tabLst>
                <a:tab pos="566738" algn="l"/>
              </a:tabLst>
              <a:defRPr/>
            </a:lvl1pPr>
          </a:lstStyle>
          <a:p>
            <a:pPr lvl="0"/>
            <a:r>
              <a:rPr lang="es-ES" altLang="de-DE" noProof="0"/>
              <a:t>Haga clic para modificar el estilo de título del patrón</a:t>
            </a:r>
            <a:endParaRPr lang="en-US" noProof="0"/>
          </a:p>
        </p:txBody>
      </p:sp>
      <p:sp>
        <p:nvSpPr>
          <p:cNvPr id="4103" name="Rectangle 7"/>
          <p:cNvSpPr>
            <a:spLocks noGrp="1" noChangeArrowheads="1"/>
          </p:cNvSpPr>
          <p:nvPr>
            <p:ph type="dt" sz="half" idx="2"/>
          </p:nvPr>
        </p:nvSpPr>
        <p:spPr>
          <a:xfrm>
            <a:off x="6610350" y="6564313"/>
            <a:ext cx="2544763" cy="136525"/>
          </a:xfrm>
          <a:prstGeom prst="rect">
            <a:avLst/>
          </a:prstGeom>
        </p:spPr>
        <p:txBody>
          <a:bodyPr/>
          <a:lstStyle>
            <a:lvl1pPr>
              <a:defRPr/>
            </a:lvl1pPr>
          </a:lstStyle>
          <a:p>
            <a:endParaRPr lang="en-GB"/>
          </a:p>
        </p:txBody>
      </p:sp>
      <p:sp>
        <p:nvSpPr>
          <p:cNvPr id="4104" name="Rectangle 8"/>
          <p:cNvSpPr>
            <a:spLocks noGrp="1" noChangeArrowheads="1"/>
          </p:cNvSpPr>
          <p:nvPr>
            <p:ph type="ftr" sz="quarter" idx="3"/>
          </p:nvPr>
        </p:nvSpPr>
        <p:spPr>
          <a:xfrm>
            <a:off x="5689600" y="6704013"/>
            <a:ext cx="3465513" cy="136525"/>
          </a:xfrm>
          <a:prstGeom prst="rect">
            <a:avLst/>
          </a:prstGeom>
        </p:spPr>
        <p:txBody>
          <a:bodyPr/>
          <a:lstStyle>
            <a:lvl1pPr>
              <a:defRPr sz="900"/>
            </a:lvl1pPr>
          </a:lstStyle>
          <a:p>
            <a:endParaRPr lang="en-GB"/>
          </a:p>
        </p:txBody>
      </p:sp>
      <p:sp>
        <p:nvSpPr>
          <p:cNvPr id="4105" name="Rectangle 9"/>
          <p:cNvSpPr>
            <a:spLocks noGrp="1" noChangeArrowheads="1"/>
          </p:cNvSpPr>
          <p:nvPr>
            <p:ph type="sldNum" sz="quarter" idx="4"/>
          </p:nvPr>
        </p:nvSpPr>
        <p:spPr>
          <a:xfrm>
            <a:off x="9385300" y="6707188"/>
            <a:ext cx="200025" cy="136525"/>
          </a:xfrm>
          <a:prstGeom prst="rect">
            <a:avLst/>
          </a:prstGeom>
        </p:spPr>
        <p:txBody>
          <a:bodyPr/>
          <a:lstStyle>
            <a:lvl1pPr>
              <a:defRPr/>
            </a:lvl1pPr>
          </a:lstStyle>
          <a:p>
            <a:fld id="{29485A89-CA9F-44B5-8243-91AA1D79B13A}" type="slidenum">
              <a:rPr lang="en-GB"/>
              <a:pPr/>
              <a:t>‹Nº›</a:t>
            </a:fld>
            <a:endParaRPr lang="en-GB"/>
          </a:p>
        </p:txBody>
      </p:sp>
      <p:sp>
        <p:nvSpPr>
          <p:cNvPr id="4106" name="Line 10"/>
          <p:cNvSpPr>
            <a:spLocks noChangeShapeType="1"/>
          </p:cNvSpPr>
          <p:nvPr/>
        </p:nvSpPr>
        <p:spPr bwMode="auto">
          <a:xfrm>
            <a:off x="9269413" y="6734175"/>
            <a:ext cx="0" cy="123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spAutoFit/>
          </a:bodyPr>
          <a:lstStyle/>
          <a:p>
            <a:endParaRPr lang="es-ES"/>
          </a:p>
        </p:txBody>
      </p:sp>
      <p:sp>
        <p:nvSpPr>
          <p:cNvPr id="4107" name="Line 11"/>
          <p:cNvSpPr>
            <a:spLocks noChangeShapeType="1"/>
          </p:cNvSpPr>
          <p:nvPr/>
        </p:nvSpPr>
        <p:spPr bwMode="auto">
          <a:xfrm>
            <a:off x="0" y="762000"/>
            <a:ext cx="99075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4108" name="Rectangle 12"/>
          <p:cNvSpPr>
            <a:spLocks noGrp="1" noChangeArrowheads="1"/>
          </p:cNvSpPr>
          <p:nvPr>
            <p:ph type="subTitle" sz="quarter" idx="1"/>
          </p:nvPr>
        </p:nvSpPr>
        <p:spPr>
          <a:xfrm>
            <a:off x="4278313" y="7010400"/>
            <a:ext cx="1420812" cy="280988"/>
          </a:xfrm>
        </p:spPr>
        <p:txBody>
          <a:bodyPr/>
          <a:lstStyle>
            <a:lvl1pPr algn="ctr">
              <a:defRPr sz="900" b="0"/>
            </a:lvl1pPr>
          </a:lstStyle>
          <a:p>
            <a:pPr lvl="0"/>
            <a:r>
              <a:rPr lang="es-ES" noProof="0"/>
              <a:t>Haga clic para modificar el estilo de subtítulo del patrón</a:t>
            </a:r>
            <a:endParaRPr lang="en-US" noProof="0"/>
          </a:p>
        </p:txBody>
      </p:sp>
      <p:sp>
        <p:nvSpPr>
          <p:cNvPr id="4165" name="Rectangle 69"/>
          <p:cNvSpPr>
            <a:spLocks noChangeArrowheads="1"/>
          </p:cNvSpPr>
          <p:nvPr userDrawn="1"/>
        </p:nvSpPr>
        <p:spPr bwMode="auto">
          <a:xfrm>
            <a:off x="8245475" y="344488"/>
            <a:ext cx="1027113" cy="19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r">
              <a:spcBef>
                <a:spcPct val="30000"/>
              </a:spcBef>
            </a:pPr>
            <a:r>
              <a:rPr lang="en-US" sz="1300" b="1">
                <a:solidFill>
                  <a:schemeClr val="folHlink"/>
                </a:solidFill>
              </a:rPr>
              <a:t>PRELIMINAR</a:t>
            </a:r>
            <a:endParaRPr lang="en-GB" sz="1300" b="1">
              <a:solidFill>
                <a:schemeClr val="folHlink"/>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a:p>
        </p:txBody>
      </p:sp>
      <p:sp>
        <p:nvSpPr>
          <p:cNvPr id="5" name="4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a:p>
        </p:txBody>
      </p:sp>
      <p:sp>
        <p:nvSpPr>
          <p:cNvPr id="6" name="5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6E70F90E-871E-4E90-A5F7-D4EAF28940F5}" type="slidenum">
              <a:rPr lang="en-GB"/>
              <a:pPr/>
              <a:t>‹Nº›</a:t>
            </a:fld>
            <a:endParaRPr lang="en-GB"/>
          </a:p>
        </p:txBody>
      </p:sp>
    </p:spTree>
    <p:extLst>
      <p:ext uri="{BB962C8B-B14F-4D97-AF65-F5344CB8AC3E}">
        <p14:creationId xmlns:p14="http://schemas.microsoft.com/office/powerpoint/2010/main" val="1592220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138988" y="1000125"/>
            <a:ext cx="2133600" cy="3516313"/>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736600" y="1000125"/>
            <a:ext cx="6249988" cy="3516313"/>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a:p>
        </p:txBody>
      </p:sp>
      <p:sp>
        <p:nvSpPr>
          <p:cNvPr id="5" name="4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dirty="0"/>
          </a:p>
        </p:txBody>
      </p:sp>
      <p:sp>
        <p:nvSpPr>
          <p:cNvPr id="6" name="5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EBD13166-CA26-4AC1-9471-DC67710E91CB}" type="slidenum">
              <a:rPr lang="en-GB"/>
              <a:pPr/>
              <a:t>‹Nº›</a:t>
            </a:fld>
            <a:endParaRPr lang="en-GB"/>
          </a:p>
        </p:txBody>
      </p:sp>
    </p:spTree>
    <p:extLst>
      <p:ext uri="{BB962C8B-B14F-4D97-AF65-F5344CB8AC3E}">
        <p14:creationId xmlns:p14="http://schemas.microsoft.com/office/powerpoint/2010/main" val="426779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42950" y="2130426"/>
            <a:ext cx="84201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3705542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703446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82506" y="4406901"/>
            <a:ext cx="84201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3413014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25323108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1441912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377814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32572994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3050"/>
            <a:ext cx="3259006"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338295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aphicFrame>
        <p:nvGraphicFramePr>
          <p:cNvPr id="7" name="6 Objeto" hidden="1"/>
          <p:cNvGraphicFramePr>
            <a:graphicFrameLocks noChangeAspect="1"/>
          </p:cNvGraphicFramePr>
          <p:nvPr userDrawn="1">
            <p:custDataLst>
              <p:tags r:id="rId2"/>
            </p:custDataLst>
            <p:extLst>
              <p:ext uri="{D42A27DB-BD31-4B8C-83A1-F6EECF244321}">
                <p14:modId xmlns:p14="http://schemas.microsoft.com/office/powerpoint/2010/main" val="132516710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441" name="Diapositiva de think-cell" r:id="rId4" imgW="270" imgH="270" progId="TCLayout.ActiveDocument.1">
                  <p:embed/>
                </p:oleObj>
              </mc:Choice>
              <mc:Fallback>
                <p:oleObj name="Diapositiva de think-cell" r:id="rId4" imgW="270" imgH="270" progId="TCLayout.ActiveDocument.1">
                  <p:embed/>
                  <p:pic>
                    <p:nvPicPr>
                      <p:cNvPr id="7" name="6 Objeto"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dirty="0"/>
          </a:p>
        </p:txBody>
      </p:sp>
      <p:sp>
        <p:nvSpPr>
          <p:cNvPr id="5" name="4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dirty="0"/>
          </a:p>
        </p:txBody>
      </p:sp>
      <p:sp>
        <p:nvSpPr>
          <p:cNvPr id="6" name="5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73B90203-C545-440E-9B5A-7AD4E6389E76}" type="slidenum">
              <a:rPr lang="en-GB"/>
              <a:pPr/>
              <a:t>‹Nº›</a:t>
            </a:fld>
            <a:endParaRPr lang="en-GB"/>
          </a:p>
        </p:txBody>
      </p:sp>
    </p:spTree>
    <p:extLst>
      <p:ext uri="{BB962C8B-B14F-4D97-AF65-F5344CB8AC3E}">
        <p14:creationId xmlns:p14="http://schemas.microsoft.com/office/powerpoint/2010/main" val="30437084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41645" y="4800600"/>
            <a:ext cx="59436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16511301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36867440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181850" y="274639"/>
            <a:ext cx="222885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95300" y="274639"/>
            <a:ext cx="652145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30709414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1D5754FB-69AF-441F-B90B-92291CFFE657}" type="datetimeFigureOut">
              <a:rPr lang="es-ES" smtClean="0"/>
              <a:t>08/10/2021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01FD4EF-ED39-4610-B1B1-B87C211F856F}" type="slidenum">
              <a:rPr lang="es-ES" smtClean="0"/>
              <a:t>‹Nº›</a:t>
            </a:fld>
            <a:endParaRPr lang="es-ES"/>
          </a:p>
        </p:txBody>
      </p:sp>
    </p:spTree>
    <p:extLst>
      <p:ext uri="{BB962C8B-B14F-4D97-AF65-F5344CB8AC3E}">
        <p14:creationId xmlns:p14="http://schemas.microsoft.com/office/powerpoint/2010/main" val="22719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82638" y="4406900"/>
            <a:ext cx="8420100" cy="1362075"/>
          </a:xfrm>
        </p:spPr>
        <p:txBody>
          <a:bodyPr/>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a:p>
        </p:txBody>
      </p:sp>
      <p:sp>
        <p:nvSpPr>
          <p:cNvPr id="5" name="4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a:p>
        </p:txBody>
      </p:sp>
      <p:sp>
        <p:nvSpPr>
          <p:cNvPr id="6" name="5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FCBFCE17-EDA0-44DF-ACB2-638EB65A13DB}" type="slidenum">
              <a:rPr lang="en-GB"/>
              <a:pPr/>
              <a:t>‹Nº›</a:t>
            </a:fld>
            <a:endParaRPr lang="en-GB"/>
          </a:p>
        </p:txBody>
      </p:sp>
    </p:spTree>
    <p:extLst>
      <p:ext uri="{BB962C8B-B14F-4D97-AF65-F5344CB8AC3E}">
        <p14:creationId xmlns:p14="http://schemas.microsoft.com/office/powerpoint/2010/main" val="2746770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736600" y="1928813"/>
            <a:ext cx="4191000" cy="2587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5080000" y="1928813"/>
            <a:ext cx="4192588" cy="2587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dirty="0"/>
          </a:p>
        </p:txBody>
      </p:sp>
      <p:sp>
        <p:nvSpPr>
          <p:cNvPr id="6" name="5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dirty="0"/>
          </a:p>
        </p:txBody>
      </p:sp>
      <p:sp>
        <p:nvSpPr>
          <p:cNvPr id="7" name="6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F1C37B3C-88B3-4551-8BD2-C684FF92B0A8}" type="slidenum">
              <a:rPr lang="en-GB"/>
              <a:pPr/>
              <a:t>‹Nº›</a:t>
            </a:fld>
            <a:endParaRPr lang="en-GB"/>
          </a:p>
        </p:txBody>
      </p:sp>
    </p:spTree>
    <p:extLst>
      <p:ext uri="{BB962C8B-B14F-4D97-AF65-F5344CB8AC3E}">
        <p14:creationId xmlns:p14="http://schemas.microsoft.com/office/powerpoint/2010/main" val="1576839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9154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a:p>
        </p:txBody>
      </p:sp>
      <p:sp>
        <p:nvSpPr>
          <p:cNvPr id="8" name="7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a:p>
        </p:txBody>
      </p:sp>
      <p:sp>
        <p:nvSpPr>
          <p:cNvPr id="9" name="8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BDE516E7-38CC-4EDE-A0EC-E4F1F3C9F8C8}" type="slidenum">
              <a:rPr lang="en-GB"/>
              <a:pPr/>
              <a:t>‹Nº›</a:t>
            </a:fld>
            <a:endParaRPr lang="en-GB"/>
          </a:p>
        </p:txBody>
      </p:sp>
    </p:spTree>
    <p:extLst>
      <p:ext uri="{BB962C8B-B14F-4D97-AF65-F5344CB8AC3E}">
        <p14:creationId xmlns:p14="http://schemas.microsoft.com/office/powerpoint/2010/main" val="387825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dirty="0"/>
          </a:p>
        </p:txBody>
      </p:sp>
      <p:sp>
        <p:nvSpPr>
          <p:cNvPr id="4" name="3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dirty="0"/>
          </a:p>
        </p:txBody>
      </p:sp>
      <p:sp>
        <p:nvSpPr>
          <p:cNvPr id="5" name="4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FB36D5B9-7C36-4632-B5EB-D0932491B1AA}" type="slidenum">
              <a:rPr lang="en-GB"/>
              <a:pPr/>
              <a:t>‹Nº›</a:t>
            </a:fld>
            <a:endParaRPr lang="en-GB"/>
          </a:p>
        </p:txBody>
      </p:sp>
    </p:spTree>
    <p:extLst>
      <p:ext uri="{BB962C8B-B14F-4D97-AF65-F5344CB8AC3E}">
        <p14:creationId xmlns:p14="http://schemas.microsoft.com/office/powerpoint/2010/main" val="4292927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64ABBB17-B6C4-4986-9E9F-5ADCBB9ABE0C}" type="slidenum">
              <a:rPr lang="en-GB"/>
              <a:pPr/>
              <a:t>‹Nº›</a:t>
            </a:fld>
            <a:endParaRPr lang="en-GB" dirty="0"/>
          </a:p>
        </p:txBody>
      </p:sp>
    </p:spTree>
    <p:extLst>
      <p:ext uri="{BB962C8B-B14F-4D97-AF65-F5344CB8AC3E}">
        <p14:creationId xmlns:p14="http://schemas.microsoft.com/office/powerpoint/2010/main" val="2589958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3050"/>
            <a:ext cx="3259138"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a:p>
        </p:txBody>
      </p:sp>
      <p:sp>
        <p:nvSpPr>
          <p:cNvPr id="6" name="5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a:p>
        </p:txBody>
      </p:sp>
      <p:sp>
        <p:nvSpPr>
          <p:cNvPr id="7" name="6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F560EE1A-CF9C-4F9F-8F70-EA177CCE25F0}" type="slidenum">
              <a:rPr lang="en-GB"/>
              <a:pPr/>
              <a:t>‹Nº›</a:t>
            </a:fld>
            <a:endParaRPr lang="en-GB"/>
          </a:p>
        </p:txBody>
      </p:sp>
    </p:spTree>
    <p:extLst>
      <p:ext uri="{BB962C8B-B14F-4D97-AF65-F5344CB8AC3E}">
        <p14:creationId xmlns:p14="http://schemas.microsoft.com/office/powerpoint/2010/main" val="3298784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41513" y="4800600"/>
            <a:ext cx="59436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3 Marcador de texto"/>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6610350" y="6564313"/>
            <a:ext cx="2544763" cy="136525"/>
          </a:xfrm>
          <a:prstGeom prst="rect">
            <a:avLst/>
          </a:prstGeom>
        </p:spPr>
        <p:txBody>
          <a:bodyPr/>
          <a:lstStyle>
            <a:lvl1pPr>
              <a:defRPr/>
            </a:lvl1pPr>
          </a:lstStyle>
          <a:p>
            <a:endParaRPr lang="en-GB"/>
          </a:p>
        </p:txBody>
      </p:sp>
      <p:sp>
        <p:nvSpPr>
          <p:cNvPr id="6" name="5 Marcador de pie de página"/>
          <p:cNvSpPr>
            <a:spLocks noGrp="1"/>
          </p:cNvSpPr>
          <p:nvPr>
            <p:ph type="ftr" sz="quarter" idx="11"/>
          </p:nvPr>
        </p:nvSpPr>
        <p:spPr>
          <a:xfrm>
            <a:off x="5689600" y="6656388"/>
            <a:ext cx="3465513" cy="184666"/>
          </a:xfrm>
          <a:prstGeom prst="rect">
            <a:avLst/>
          </a:prstGeom>
        </p:spPr>
        <p:txBody>
          <a:bodyPr/>
          <a:lstStyle>
            <a:lvl1pPr>
              <a:defRPr/>
            </a:lvl1pPr>
          </a:lstStyle>
          <a:p>
            <a:endParaRPr lang="en-GB"/>
          </a:p>
        </p:txBody>
      </p:sp>
      <p:sp>
        <p:nvSpPr>
          <p:cNvPr id="7" name="6 Marcador de número de diapositiva"/>
          <p:cNvSpPr>
            <a:spLocks noGrp="1"/>
          </p:cNvSpPr>
          <p:nvPr>
            <p:ph type="sldNum" sz="quarter" idx="12"/>
          </p:nvPr>
        </p:nvSpPr>
        <p:spPr>
          <a:xfrm>
            <a:off x="9385300" y="6707188"/>
            <a:ext cx="200025" cy="136525"/>
          </a:xfrm>
          <a:prstGeom prst="rect">
            <a:avLst/>
          </a:prstGeom>
        </p:spPr>
        <p:txBody>
          <a:bodyPr/>
          <a:lstStyle>
            <a:lvl1pPr>
              <a:defRPr/>
            </a:lvl1pPr>
          </a:lstStyle>
          <a:p>
            <a:fld id="{45DF2223-956F-46B9-9C64-9648B0062C4D}" type="slidenum">
              <a:rPr lang="en-GB"/>
              <a:pPr/>
              <a:t>‹Nº›</a:t>
            </a:fld>
            <a:endParaRPr lang="en-GB"/>
          </a:p>
        </p:txBody>
      </p:sp>
    </p:spTree>
    <p:extLst>
      <p:ext uri="{BB962C8B-B14F-4D97-AF65-F5344CB8AC3E}">
        <p14:creationId xmlns:p14="http://schemas.microsoft.com/office/powerpoint/2010/main" val="223217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1 Objeto" hidden="1"/>
          <p:cNvGraphicFramePr>
            <a:graphicFrameLocks noChangeAspect="1"/>
          </p:cNvGraphicFramePr>
          <p:nvPr userDrawn="1">
            <p:custDataLst>
              <p:tags r:id="rId14"/>
            </p:custDataLst>
            <p:extLst>
              <p:ext uri="{D42A27DB-BD31-4B8C-83A1-F6EECF244321}">
                <p14:modId xmlns:p14="http://schemas.microsoft.com/office/powerpoint/2010/main" val="200185609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417" name="Diapositiva de think-cell" r:id="rId15" imgW="270" imgH="270" progId="TCLayout.ActiveDocument.1">
                  <p:embed/>
                </p:oleObj>
              </mc:Choice>
              <mc:Fallback>
                <p:oleObj name="Diapositiva de think-cell" r:id="rId15" imgW="270" imgH="270" progId="TCLayout.ActiveDocument.1">
                  <p:embed/>
                  <p:pic>
                    <p:nvPicPr>
                      <p:cNvPr id="2" name="1 Objeto" hidden="1"/>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1026" name="Rectangle 2"/>
          <p:cNvSpPr>
            <a:spLocks noGrp="1" noChangeArrowheads="1"/>
          </p:cNvSpPr>
          <p:nvPr>
            <p:ph type="title"/>
          </p:nvPr>
        </p:nvSpPr>
        <p:spPr bwMode="auto">
          <a:xfrm>
            <a:off x="736600" y="1000125"/>
            <a:ext cx="8535988"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altLang="de-DE"/>
              <a:t>Click to add title</a:t>
            </a:r>
            <a:endParaRPr lang="en-US"/>
          </a:p>
        </p:txBody>
      </p:sp>
      <p:sp>
        <p:nvSpPr>
          <p:cNvPr id="1027" name="Rectangle 3"/>
          <p:cNvSpPr>
            <a:spLocks noGrp="1" noChangeArrowheads="1"/>
          </p:cNvSpPr>
          <p:nvPr>
            <p:ph type="body" idx="1"/>
          </p:nvPr>
        </p:nvSpPr>
        <p:spPr bwMode="auto">
          <a:xfrm>
            <a:off x="736600" y="1928813"/>
            <a:ext cx="8535988" cy="258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altLang="de-DE"/>
              <a:t>Click to change format</a:t>
            </a:r>
            <a:endParaRPr lang="en-US"/>
          </a:p>
          <a:p>
            <a:pPr lvl="1"/>
            <a:r>
              <a:rPr lang="en-US"/>
              <a:t>Level 1</a:t>
            </a:r>
          </a:p>
          <a:p>
            <a:pPr lvl="2"/>
            <a:r>
              <a:rPr lang="en-US"/>
              <a:t>Level 2</a:t>
            </a:r>
          </a:p>
          <a:p>
            <a:pPr lvl="3"/>
            <a:r>
              <a:rPr lang="en-US"/>
              <a:t>Level 3</a:t>
            </a:r>
          </a:p>
          <a:p>
            <a:pPr lvl="3"/>
            <a:r>
              <a:rPr lang="en-US"/>
              <a:t>Level 3</a:t>
            </a:r>
          </a:p>
          <a:p>
            <a:pPr lvl="3"/>
            <a:r>
              <a:rPr lang="en-US"/>
              <a:t>Level 3</a:t>
            </a:r>
          </a:p>
          <a:p>
            <a:pPr lvl="1"/>
            <a:r>
              <a:rPr lang="en-US"/>
              <a:t>Level 1</a:t>
            </a:r>
          </a:p>
          <a:p>
            <a:pPr lvl="2"/>
            <a:r>
              <a:rPr lang="en-US"/>
              <a:t>Level 2</a:t>
            </a:r>
          </a:p>
          <a:p>
            <a:pPr lvl="2"/>
            <a:r>
              <a:rPr lang="en-US"/>
              <a:t>Level 2</a:t>
            </a:r>
          </a:p>
          <a:p>
            <a:pPr lvl="1"/>
            <a:r>
              <a:rPr lang="en-US"/>
              <a:t>Level 1</a:t>
            </a:r>
          </a:p>
        </p:txBody>
      </p:sp>
      <p:sp>
        <p:nvSpPr>
          <p:cNvPr id="1033" name="Line 9"/>
          <p:cNvSpPr>
            <a:spLocks noChangeShapeType="1"/>
          </p:cNvSpPr>
          <p:nvPr/>
        </p:nvSpPr>
        <p:spPr bwMode="auto">
          <a:xfrm>
            <a:off x="9269413" y="6734175"/>
            <a:ext cx="0" cy="123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spAutoFit/>
          </a:bodyPr>
          <a:lstStyle/>
          <a:p>
            <a:endParaRPr lang="es-ES"/>
          </a:p>
        </p:txBody>
      </p:sp>
      <p:sp>
        <p:nvSpPr>
          <p:cNvPr id="10" name="9 Rectángulo"/>
          <p:cNvSpPr/>
          <p:nvPr/>
        </p:nvSpPr>
        <p:spPr>
          <a:xfrm>
            <a:off x="0" y="574675"/>
            <a:ext cx="533400" cy="136525"/>
          </a:xfrm>
          <a:prstGeom prst="rect">
            <a:avLst/>
          </a:prstGeom>
          <a:solidFill>
            <a:srgbClr val="33333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10 Rectángulo"/>
          <p:cNvSpPr/>
          <p:nvPr/>
        </p:nvSpPr>
        <p:spPr>
          <a:xfrm>
            <a:off x="590550" y="574675"/>
            <a:ext cx="8553450" cy="136525"/>
          </a:xfrm>
          <a:prstGeom prst="rect">
            <a:avLst/>
          </a:prstGeom>
          <a:solidFill>
            <a:srgbClr val="CA9C0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CuadroTexto 10"/>
          <p:cNvSpPr txBox="1">
            <a:spLocks noChangeArrowheads="1"/>
          </p:cNvSpPr>
          <p:nvPr/>
        </p:nvSpPr>
        <p:spPr bwMode="auto">
          <a:xfrm>
            <a:off x="5848672" y="6669360"/>
            <a:ext cx="3352800" cy="215444"/>
          </a:xfrm>
          <a:prstGeom prst="rect">
            <a:avLst/>
          </a:prstGeom>
          <a:noFill/>
          <a:ln w="9525">
            <a:noFill/>
            <a:miter lim="800000"/>
            <a:headEnd/>
            <a:tailEnd/>
          </a:ln>
        </p:spPr>
        <p:txBody>
          <a:bodyPr>
            <a:spAutoFit/>
          </a:bodyPr>
          <a:lstStyle/>
          <a:p>
            <a:pPr algn="r">
              <a:defRPr/>
            </a:pPr>
            <a:fld id="{96712E49-94A0-44DC-A293-7B09E3261DF7}" type="slidenum">
              <a:rPr lang="es-ES_tradnl" sz="800" smtClean="0">
                <a:solidFill>
                  <a:srgbClr val="7F7F7F"/>
                </a:solidFill>
                <a:latin typeface="Arial" charset="0"/>
                <a:ea typeface="ＭＳ Ｐゴシック" pitchFamily="-111" charset="-128"/>
                <a:cs typeface="Arial" charset="0"/>
              </a:rPr>
              <a:pPr algn="r">
                <a:defRPr/>
              </a:pPr>
              <a:t>‹Nº›</a:t>
            </a:fld>
            <a:r>
              <a:rPr lang="es-ES_tradnl" sz="800" dirty="0">
                <a:solidFill>
                  <a:srgbClr val="7F7F7F"/>
                </a:solidFill>
                <a:latin typeface="Arial" charset="0"/>
                <a:ea typeface="ＭＳ Ｐゴシック" pitchFamily="-111" charset="-128"/>
                <a:cs typeface="Arial" charset="0"/>
              </a:rPr>
              <a:t>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1" fontAlgn="base" hangingPunct="1">
        <a:lnSpc>
          <a:spcPct val="93000"/>
        </a:lnSpc>
        <a:spcBef>
          <a:spcPct val="0"/>
        </a:spcBef>
        <a:spcAft>
          <a:spcPct val="0"/>
        </a:spcAft>
        <a:defRPr sz="2100" b="1">
          <a:solidFill>
            <a:schemeClr val="tx2"/>
          </a:solidFill>
          <a:latin typeface="+mj-lt"/>
          <a:ea typeface="+mj-ea"/>
          <a:cs typeface="+mj-cs"/>
        </a:defRPr>
      </a:lvl1pPr>
      <a:lvl2pPr algn="l" rtl="0" eaLnBrk="1" fontAlgn="base" hangingPunct="1">
        <a:lnSpc>
          <a:spcPct val="93000"/>
        </a:lnSpc>
        <a:spcBef>
          <a:spcPct val="0"/>
        </a:spcBef>
        <a:spcAft>
          <a:spcPct val="0"/>
        </a:spcAft>
        <a:defRPr sz="2100" b="1">
          <a:solidFill>
            <a:schemeClr val="tx2"/>
          </a:solidFill>
          <a:latin typeface="Arial" charset="0"/>
        </a:defRPr>
      </a:lvl2pPr>
      <a:lvl3pPr algn="l" rtl="0" eaLnBrk="1" fontAlgn="base" hangingPunct="1">
        <a:lnSpc>
          <a:spcPct val="93000"/>
        </a:lnSpc>
        <a:spcBef>
          <a:spcPct val="0"/>
        </a:spcBef>
        <a:spcAft>
          <a:spcPct val="0"/>
        </a:spcAft>
        <a:defRPr sz="2100" b="1">
          <a:solidFill>
            <a:schemeClr val="tx2"/>
          </a:solidFill>
          <a:latin typeface="Arial" charset="0"/>
        </a:defRPr>
      </a:lvl3pPr>
      <a:lvl4pPr algn="l" rtl="0" eaLnBrk="1" fontAlgn="base" hangingPunct="1">
        <a:lnSpc>
          <a:spcPct val="93000"/>
        </a:lnSpc>
        <a:spcBef>
          <a:spcPct val="0"/>
        </a:spcBef>
        <a:spcAft>
          <a:spcPct val="0"/>
        </a:spcAft>
        <a:defRPr sz="2100" b="1">
          <a:solidFill>
            <a:schemeClr val="tx2"/>
          </a:solidFill>
          <a:latin typeface="Arial" charset="0"/>
        </a:defRPr>
      </a:lvl4pPr>
      <a:lvl5pPr algn="l" rtl="0" eaLnBrk="1" fontAlgn="base" hangingPunct="1">
        <a:lnSpc>
          <a:spcPct val="93000"/>
        </a:lnSpc>
        <a:spcBef>
          <a:spcPct val="0"/>
        </a:spcBef>
        <a:spcAft>
          <a:spcPct val="0"/>
        </a:spcAft>
        <a:defRPr sz="2100" b="1">
          <a:solidFill>
            <a:schemeClr val="tx2"/>
          </a:solidFill>
          <a:latin typeface="Arial" charset="0"/>
        </a:defRPr>
      </a:lvl5pPr>
      <a:lvl6pPr marL="457200" algn="l" rtl="0" eaLnBrk="1" fontAlgn="base" hangingPunct="1">
        <a:lnSpc>
          <a:spcPct val="93000"/>
        </a:lnSpc>
        <a:spcBef>
          <a:spcPct val="0"/>
        </a:spcBef>
        <a:spcAft>
          <a:spcPct val="0"/>
        </a:spcAft>
        <a:defRPr sz="2100" b="1">
          <a:solidFill>
            <a:schemeClr val="tx2"/>
          </a:solidFill>
          <a:latin typeface="Arial" charset="0"/>
        </a:defRPr>
      </a:lvl6pPr>
      <a:lvl7pPr marL="914400" algn="l" rtl="0" eaLnBrk="1" fontAlgn="base" hangingPunct="1">
        <a:lnSpc>
          <a:spcPct val="93000"/>
        </a:lnSpc>
        <a:spcBef>
          <a:spcPct val="0"/>
        </a:spcBef>
        <a:spcAft>
          <a:spcPct val="0"/>
        </a:spcAft>
        <a:defRPr sz="2100" b="1">
          <a:solidFill>
            <a:schemeClr val="tx2"/>
          </a:solidFill>
          <a:latin typeface="Arial" charset="0"/>
        </a:defRPr>
      </a:lvl7pPr>
      <a:lvl8pPr marL="1371600" algn="l" rtl="0" eaLnBrk="1" fontAlgn="base" hangingPunct="1">
        <a:lnSpc>
          <a:spcPct val="93000"/>
        </a:lnSpc>
        <a:spcBef>
          <a:spcPct val="0"/>
        </a:spcBef>
        <a:spcAft>
          <a:spcPct val="0"/>
        </a:spcAft>
        <a:defRPr sz="2100" b="1">
          <a:solidFill>
            <a:schemeClr val="tx2"/>
          </a:solidFill>
          <a:latin typeface="Arial" charset="0"/>
        </a:defRPr>
      </a:lvl8pPr>
      <a:lvl9pPr marL="1828800" algn="l" rtl="0" eaLnBrk="1" fontAlgn="base" hangingPunct="1">
        <a:lnSpc>
          <a:spcPct val="93000"/>
        </a:lnSpc>
        <a:spcBef>
          <a:spcPct val="0"/>
        </a:spcBef>
        <a:spcAft>
          <a:spcPct val="0"/>
        </a:spcAft>
        <a:defRPr sz="2100" b="1">
          <a:solidFill>
            <a:schemeClr val="tx2"/>
          </a:solidFill>
          <a:latin typeface="Arial" charset="0"/>
        </a:defRPr>
      </a:lvl9pPr>
    </p:titleStyle>
    <p:bodyStyle>
      <a:lvl1pPr algn="l" defTabSz="952500" rtl="0" eaLnBrk="1" fontAlgn="base" hangingPunct="1">
        <a:spcBef>
          <a:spcPct val="0"/>
        </a:spcBef>
        <a:spcAft>
          <a:spcPct val="0"/>
        </a:spcAft>
        <a:defRPr sz="1700" b="1">
          <a:solidFill>
            <a:schemeClr val="tx1"/>
          </a:solidFill>
          <a:latin typeface="+mn-lt"/>
          <a:ea typeface="+mn-ea"/>
          <a:cs typeface="+mn-cs"/>
        </a:defRPr>
      </a:lvl1pPr>
      <a:lvl2pPr marL="293688" indent="-292100" algn="l" defTabSz="952500" rtl="0" eaLnBrk="1" fontAlgn="base" hangingPunct="1">
        <a:spcBef>
          <a:spcPct val="0"/>
        </a:spcBef>
        <a:spcAft>
          <a:spcPct val="0"/>
        </a:spcAft>
        <a:buChar char="•"/>
        <a:defRPr sz="1700">
          <a:solidFill>
            <a:schemeClr val="tx1"/>
          </a:solidFill>
          <a:latin typeface="+mn-lt"/>
        </a:defRPr>
      </a:lvl2pPr>
      <a:lvl3pPr marL="577850" indent="-282575" algn="l" defTabSz="952500" rtl="0" eaLnBrk="1" fontAlgn="base" hangingPunct="1">
        <a:spcBef>
          <a:spcPct val="0"/>
        </a:spcBef>
        <a:spcAft>
          <a:spcPct val="0"/>
        </a:spcAft>
        <a:buChar char="–"/>
        <a:defRPr sz="1700">
          <a:solidFill>
            <a:schemeClr val="tx1"/>
          </a:solidFill>
          <a:latin typeface="+mn-lt"/>
        </a:defRPr>
      </a:lvl3pPr>
      <a:lvl4pPr marL="871538" indent="-284163" algn="l" defTabSz="952500" rtl="0" eaLnBrk="1" fontAlgn="base" hangingPunct="1">
        <a:spcBef>
          <a:spcPct val="0"/>
        </a:spcBef>
        <a:spcAft>
          <a:spcPct val="0"/>
        </a:spcAft>
        <a:buChar char="-"/>
        <a:defRPr sz="1700">
          <a:solidFill>
            <a:schemeClr val="tx1"/>
          </a:solidFill>
          <a:latin typeface="+mn-lt"/>
        </a:defRPr>
      </a:lvl4pPr>
      <a:lvl5pPr marL="2057400" indent="-228600" algn="l" defTabSz="952500" rtl="0" eaLnBrk="1" fontAlgn="base" hangingPunct="1">
        <a:spcBef>
          <a:spcPct val="20000"/>
        </a:spcBef>
        <a:spcAft>
          <a:spcPct val="0"/>
        </a:spcAft>
        <a:buChar char="»"/>
        <a:defRPr sz="1700">
          <a:solidFill>
            <a:schemeClr val="tx1"/>
          </a:solidFill>
          <a:latin typeface="+mn-lt"/>
        </a:defRPr>
      </a:lvl5pPr>
      <a:lvl6pPr marL="2514600" indent="-228600" algn="l" defTabSz="952500" rtl="0" eaLnBrk="1" fontAlgn="base" hangingPunct="1">
        <a:spcBef>
          <a:spcPct val="20000"/>
        </a:spcBef>
        <a:spcAft>
          <a:spcPct val="0"/>
        </a:spcAft>
        <a:buChar char="»"/>
        <a:defRPr sz="1700">
          <a:solidFill>
            <a:schemeClr val="tx1"/>
          </a:solidFill>
          <a:latin typeface="+mn-lt"/>
        </a:defRPr>
      </a:lvl6pPr>
      <a:lvl7pPr marL="2971800" indent="-228600" algn="l" defTabSz="952500" rtl="0" eaLnBrk="1" fontAlgn="base" hangingPunct="1">
        <a:spcBef>
          <a:spcPct val="20000"/>
        </a:spcBef>
        <a:spcAft>
          <a:spcPct val="0"/>
        </a:spcAft>
        <a:buChar char="»"/>
        <a:defRPr sz="1700">
          <a:solidFill>
            <a:schemeClr val="tx1"/>
          </a:solidFill>
          <a:latin typeface="+mn-lt"/>
        </a:defRPr>
      </a:lvl7pPr>
      <a:lvl8pPr marL="3429000" indent="-228600" algn="l" defTabSz="952500" rtl="0" eaLnBrk="1" fontAlgn="base" hangingPunct="1">
        <a:spcBef>
          <a:spcPct val="20000"/>
        </a:spcBef>
        <a:spcAft>
          <a:spcPct val="0"/>
        </a:spcAft>
        <a:buChar char="»"/>
        <a:defRPr sz="1700">
          <a:solidFill>
            <a:schemeClr val="tx1"/>
          </a:solidFill>
          <a:latin typeface="+mn-lt"/>
        </a:defRPr>
      </a:lvl8pPr>
      <a:lvl9pPr marL="3886200" indent="-228600" algn="l" defTabSz="952500" rtl="0" eaLnBrk="1" fontAlgn="base" hangingPunct="1">
        <a:spcBef>
          <a:spcPct val="20000"/>
        </a:spcBef>
        <a:spcAft>
          <a:spcPct val="0"/>
        </a:spcAft>
        <a:buChar char="»"/>
        <a:defRPr sz="17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5754FB-69AF-441F-B90B-92291CFFE657}" type="datetimeFigureOut">
              <a:rPr lang="es-ES" smtClean="0"/>
              <a:t>08/10/2021</a:t>
            </a:fld>
            <a:endParaRPr lang="es-ES"/>
          </a:p>
        </p:txBody>
      </p:sp>
      <p:sp>
        <p:nvSpPr>
          <p:cNvPr id="5" name="4 Marcador de pie de página"/>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1FD4EF-ED39-4610-B1B1-B87C211F856F}" type="slidenum">
              <a:rPr lang="es-ES" smtClean="0"/>
              <a:t>‹Nº›</a:t>
            </a:fld>
            <a:endParaRPr lang="es-ES"/>
          </a:p>
        </p:txBody>
      </p:sp>
    </p:spTree>
    <p:extLst>
      <p:ext uri="{BB962C8B-B14F-4D97-AF65-F5344CB8AC3E}">
        <p14:creationId xmlns:p14="http://schemas.microsoft.com/office/powerpoint/2010/main" val="65287071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casinomarbella.com/scratch-cm"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2195" name="Rectangle 3"/>
          <p:cNvSpPr>
            <a:spLocks noChangeArrowheads="1"/>
          </p:cNvSpPr>
          <p:nvPr/>
        </p:nvSpPr>
        <p:spPr bwMode="auto">
          <a:xfrm>
            <a:off x="9434513" y="6669088"/>
            <a:ext cx="0" cy="19843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ctr"/>
            <a:endParaRPr lang="en-GB" sz="1300" b="1" dirty="0"/>
          </a:p>
        </p:txBody>
      </p:sp>
      <p:sp>
        <p:nvSpPr>
          <p:cNvPr id="1032198" name="Text Box 6"/>
          <p:cNvSpPr txBox="1">
            <a:spLocks noChangeArrowheads="1"/>
          </p:cNvSpPr>
          <p:nvPr/>
        </p:nvSpPr>
        <p:spPr bwMode="auto">
          <a:xfrm>
            <a:off x="8140774" y="6553200"/>
            <a:ext cx="6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endParaRPr lang="es-ES" sz="1000" i="1" dirty="0"/>
          </a:p>
        </p:txBody>
      </p:sp>
      <p:pic>
        <p:nvPicPr>
          <p:cNvPr id="8" name="Picture 7" descr="fondoprevio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114925"/>
            <a:ext cx="9144000"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22"/>
          <p:cNvSpPr>
            <a:spLocks noChangeArrowheads="1"/>
          </p:cNvSpPr>
          <p:nvPr/>
        </p:nvSpPr>
        <p:spPr bwMode="auto">
          <a:xfrm>
            <a:off x="1473324" y="1621606"/>
            <a:ext cx="5711924" cy="130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9688"/>
            <a:r>
              <a:rPr lang="es-ES" sz="4800" b="1" dirty="0">
                <a:solidFill>
                  <a:srgbClr val="333333"/>
                </a:solidFill>
                <a:latin typeface="Arial Narrow" pitchFamily="34" charset="0"/>
                <a:ea typeface="ヒラギノ角ゴ ProN W6"/>
                <a:cs typeface="ヒラギノ角ゴ ProN W6"/>
              </a:rPr>
              <a:t>División Casinos</a:t>
            </a:r>
          </a:p>
          <a:p>
            <a:pPr marL="39688"/>
            <a:br>
              <a:rPr lang="es-ES" sz="1800" b="1" dirty="0">
                <a:solidFill>
                  <a:srgbClr val="333333"/>
                </a:solidFill>
                <a:ea typeface="ヒラギノ角ゴ ProN W6"/>
                <a:cs typeface="ヒラギノ角ゴ ProN W6"/>
              </a:rPr>
            </a:br>
            <a:r>
              <a:rPr lang="es-ES" sz="1800" b="1" dirty="0">
                <a:solidFill>
                  <a:srgbClr val="333333"/>
                </a:solidFill>
                <a:ea typeface="ヒラギノ角ゴ ProN W6"/>
                <a:cs typeface="ヒラギノ角ゴ ProN W6"/>
              </a:rPr>
              <a:t>Campaña de raspaditos: argumentos defensa</a:t>
            </a:r>
            <a:br>
              <a:rPr lang="es-ES" sz="1800" b="1" dirty="0">
                <a:solidFill>
                  <a:srgbClr val="333333"/>
                </a:solidFill>
                <a:ea typeface="ヒラギノ角ゴ ProN W6"/>
                <a:cs typeface="ヒラギノ角ゴ ProN W6"/>
              </a:rPr>
            </a:br>
            <a:r>
              <a:rPr lang="es-ES" sz="1400" b="1" dirty="0">
                <a:solidFill>
                  <a:srgbClr val="CCA500"/>
                </a:solidFill>
                <a:ea typeface="ヒラギノ角ゴ ProN W6"/>
                <a:cs typeface="ヒラギノ角ゴ ProN W6"/>
              </a:rPr>
              <a:t>4Q 2021</a:t>
            </a:r>
            <a:endParaRPr lang="es-ES" sz="1400" b="1" dirty="0">
              <a:solidFill>
                <a:srgbClr val="CCA500"/>
              </a:solidFill>
              <a:latin typeface="Arial Narrow" pitchFamily="34" charset="0"/>
              <a:ea typeface="ヒラギノ角ゴ ProN W6"/>
              <a:cs typeface="ヒラギノ角ゴ ProN W6"/>
            </a:endParaRPr>
          </a:p>
          <a:p>
            <a:pPr marL="39688"/>
            <a:endParaRPr lang="es-ES" sz="2000" b="1" dirty="0">
              <a:latin typeface="Arial Narrow" pitchFamily="34" charset="0"/>
              <a:ea typeface="ヒラギノ角ゴ ProN W6"/>
              <a:cs typeface="ヒラギノ角ゴ ProN W6"/>
            </a:endParaRPr>
          </a:p>
          <a:p>
            <a:pPr marL="39688"/>
            <a:endParaRPr lang="es-ES" sz="2000" b="1" dirty="0">
              <a:latin typeface="Arial Narrow" pitchFamily="34" charset="0"/>
              <a:ea typeface="ヒラギノ角ゴ ProN W6"/>
              <a:cs typeface="ヒラギノ角ゴ ProN W6"/>
            </a:endParaRPr>
          </a:p>
        </p:txBody>
      </p:sp>
      <p:pic>
        <p:nvPicPr>
          <p:cNvPr id="10" name="Picture 10" descr="cirsa_h_ilustrada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03350" y="4076700"/>
            <a:ext cx="231616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image.shutterstock.com/image-photo/professional-female-karate-fighter-isolated-260nw-243754918.jpg">
            <a:extLst>
              <a:ext uri="{FF2B5EF4-FFF2-40B4-BE49-F238E27FC236}">
                <a16:creationId xmlns:a16="http://schemas.microsoft.com/office/drawing/2014/main" id="{C4878BAC-CCE8-4AC8-9AB5-5C1DAE865B4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910" r="16374" b="12201"/>
          <a:stretch/>
        </p:blipFill>
        <p:spPr bwMode="auto">
          <a:xfrm>
            <a:off x="5025007" y="1614567"/>
            <a:ext cx="4824537" cy="3965741"/>
          </a:xfrm>
          <a:prstGeom prst="rect">
            <a:avLst/>
          </a:prstGeom>
          <a:noFill/>
          <a:extLst>
            <a:ext uri="{909E8E84-426E-40DD-AFC4-6F175D3DCCD1}">
              <a14:hiddenFill xmlns:a14="http://schemas.microsoft.com/office/drawing/2010/main">
                <a:solidFill>
                  <a:srgbClr val="FFFFFF"/>
                </a:solidFill>
              </a14:hiddenFill>
            </a:ext>
          </a:extLst>
        </p:spPr>
      </p:pic>
      <p:sp>
        <p:nvSpPr>
          <p:cNvPr id="5122" name="Text Box 2050"/>
          <p:cNvSpPr txBox="1">
            <a:spLocks noChangeArrowheads="1"/>
          </p:cNvSpPr>
          <p:nvPr/>
        </p:nvSpPr>
        <p:spPr bwMode="auto">
          <a:xfrm>
            <a:off x="632520" y="129788"/>
            <a:ext cx="8856984" cy="4308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eaLnBrk="1" hangingPunct="1">
              <a:defRPr sz="2400">
                <a:solidFill>
                  <a:srgbClr val="333333"/>
                </a:solidFill>
                <a:latin typeface="Arial Narrow" pitchFamily="34" charset="0"/>
                <a:ea typeface="+mj-ea"/>
                <a:cs typeface="Arial" pitchFamily="34" charset="0"/>
              </a:defRPr>
            </a:lvl1pPr>
            <a:lvl2pPr eaLnBrk="0" hangingPunct="0">
              <a:defRPr sz="2400">
                <a:solidFill>
                  <a:srgbClr val="333333"/>
                </a:solidFill>
                <a:latin typeface="Arial Narrow" pitchFamily="34" charset="0"/>
              </a:defRPr>
            </a:lvl2pPr>
            <a:lvl3pPr eaLnBrk="0" hangingPunct="0">
              <a:defRPr sz="2400">
                <a:solidFill>
                  <a:srgbClr val="333333"/>
                </a:solidFill>
                <a:latin typeface="Arial Narrow" pitchFamily="34" charset="0"/>
              </a:defRPr>
            </a:lvl3pPr>
            <a:lvl4pPr eaLnBrk="0" hangingPunct="0">
              <a:defRPr sz="2400">
                <a:solidFill>
                  <a:srgbClr val="333333"/>
                </a:solidFill>
                <a:latin typeface="Arial Narrow" pitchFamily="34" charset="0"/>
              </a:defRPr>
            </a:lvl4pPr>
            <a:lvl5pPr eaLnBrk="0" hangingPunct="0">
              <a:defRPr sz="2400">
                <a:solidFill>
                  <a:srgbClr val="333333"/>
                </a:solidFill>
                <a:latin typeface="Arial Narrow" pitchFamily="34" charset="0"/>
              </a:defRPr>
            </a:lvl5pPr>
            <a:lvl6pPr marL="457200" fontAlgn="base">
              <a:spcBef>
                <a:spcPct val="0"/>
              </a:spcBef>
              <a:spcAft>
                <a:spcPct val="0"/>
              </a:spcAft>
              <a:defRPr sz="2800">
                <a:solidFill>
                  <a:schemeClr val="tx2"/>
                </a:solidFill>
              </a:defRPr>
            </a:lvl6pPr>
            <a:lvl7pPr marL="914400" fontAlgn="base">
              <a:spcBef>
                <a:spcPct val="0"/>
              </a:spcBef>
              <a:spcAft>
                <a:spcPct val="0"/>
              </a:spcAft>
              <a:defRPr sz="2800">
                <a:solidFill>
                  <a:schemeClr val="tx2"/>
                </a:solidFill>
              </a:defRPr>
            </a:lvl7pPr>
            <a:lvl8pPr marL="1371600" fontAlgn="base">
              <a:spcBef>
                <a:spcPct val="0"/>
              </a:spcBef>
              <a:spcAft>
                <a:spcPct val="0"/>
              </a:spcAft>
              <a:defRPr sz="2800">
                <a:solidFill>
                  <a:schemeClr val="tx2"/>
                </a:solidFill>
              </a:defRPr>
            </a:lvl8pPr>
            <a:lvl9pPr marL="1828800" fontAlgn="base">
              <a:spcBef>
                <a:spcPct val="0"/>
              </a:spcBef>
              <a:spcAft>
                <a:spcPct val="0"/>
              </a:spcAft>
              <a:defRPr sz="2800">
                <a:solidFill>
                  <a:schemeClr val="tx2"/>
                </a:solidFill>
              </a:defRPr>
            </a:lvl9pPr>
          </a:lstStyle>
          <a:p>
            <a:r>
              <a:rPr lang="es-ES" sz="2200" dirty="0"/>
              <a:t>DEFENDERSE ANTE POSIBLES FRAUDES</a:t>
            </a:r>
          </a:p>
        </p:txBody>
      </p:sp>
      <p:sp>
        <p:nvSpPr>
          <p:cNvPr id="3" name="CuadroTexto 2">
            <a:extLst>
              <a:ext uri="{FF2B5EF4-FFF2-40B4-BE49-F238E27FC236}">
                <a16:creationId xmlns:a16="http://schemas.microsoft.com/office/drawing/2014/main" id="{DA962595-604B-4272-833E-6C19D2CADAE8}"/>
              </a:ext>
            </a:extLst>
          </p:cNvPr>
          <p:cNvSpPr txBox="1"/>
          <p:nvPr/>
        </p:nvSpPr>
        <p:spPr>
          <a:xfrm>
            <a:off x="488504" y="980728"/>
            <a:ext cx="5832648" cy="5632311"/>
          </a:xfrm>
          <a:prstGeom prst="rect">
            <a:avLst/>
          </a:prstGeom>
          <a:noFill/>
        </p:spPr>
        <p:txBody>
          <a:bodyPr wrap="square" rtlCol="0">
            <a:spAutoFit/>
          </a:bodyPr>
          <a:lstStyle/>
          <a:p>
            <a:r>
              <a:rPr lang="es-ES" b="1" dirty="0">
                <a:latin typeface="Arial Narrow" panose="020B0606020202030204" pitchFamily="34" charset="0"/>
              </a:rPr>
              <a:t>Objetivo</a:t>
            </a:r>
          </a:p>
          <a:p>
            <a:endParaRPr lang="es-ES" dirty="0">
              <a:latin typeface="Arial Narrow" panose="020B0606020202030204" pitchFamily="34" charset="0"/>
            </a:endParaRPr>
          </a:p>
          <a:p>
            <a:r>
              <a:rPr lang="es-ES" dirty="0">
                <a:latin typeface="Arial Narrow" panose="020B0606020202030204" pitchFamily="34" charset="0"/>
              </a:rPr>
              <a:t>Estos son los argumentos que debes emplear ante posibles intentos de fraude.</a:t>
            </a:r>
          </a:p>
          <a:p>
            <a:endParaRPr lang="es-ES" dirty="0">
              <a:latin typeface="Arial Narrow" panose="020B0606020202030204" pitchFamily="34" charset="0"/>
            </a:endParaRPr>
          </a:p>
          <a:p>
            <a:r>
              <a:rPr lang="es-ES" u="sng" dirty="0">
                <a:latin typeface="Arial Narrow" panose="020B0606020202030204" pitchFamily="34" charset="0"/>
              </a:rPr>
              <a:t>1. El cliente trae un premio que no es el que figura en el </a:t>
            </a:r>
            <a:r>
              <a:rPr lang="es-ES" u="sng" dirty="0" err="1">
                <a:latin typeface="Arial Narrow" panose="020B0606020202030204" pitchFamily="34" charset="0"/>
              </a:rPr>
              <a:t>excel</a:t>
            </a:r>
            <a:endParaRPr lang="es-ES" u="sng" dirty="0">
              <a:latin typeface="Arial Narrow" panose="020B0606020202030204" pitchFamily="34" charset="0"/>
            </a:endParaRPr>
          </a:p>
          <a:p>
            <a:endParaRPr lang="es-ES" dirty="0">
              <a:latin typeface="Arial Narrow" panose="020B0606020202030204" pitchFamily="34" charset="0"/>
            </a:endParaRPr>
          </a:p>
          <a:p>
            <a:r>
              <a:rPr lang="es-ES" dirty="0">
                <a:latin typeface="Arial Narrow" panose="020B0606020202030204" pitchFamily="34" charset="0"/>
              </a:rPr>
              <a:t>En ese caso es muy probable que el cliente haya rascado más de un raspadito</a:t>
            </a:r>
            <a:br>
              <a:rPr lang="es-ES" dirty="0">
                <a:latin typeface="Arial Narrow" panose="020B0606020202030204" pitchFamily="34" charset="0"/>
              </a:rPr>
            </a:br>
            <a:r>
              <a:rPr lang="es-ES" dirty="0">
                <a:latin typeface="Arial Narrow" panose="020B0606020202030204" pitchFamily="34" charset="0"/>
              </a:rPr>
              <a:t>y se haya quedado con el de mayor valor. Tu CRM Manager ya </a:t>
            </a:r>
            <a:br>
              <a:rPr lang="es-ES" dirty="0">
                <a:latin typeface="Arial Narrow" panose="020B0606020202030204" pitchFamily="34" charset="0"/>
              </a:rPr>
            </a:br>
            <a:r>
              <a:rPr lang="es-ES" dirty="0">
                <a:latin typeface="Arial Narrow" panose="020B0606020202030204" pitchFamily="34" charset="0"/>
              </a:rPr>
              <a:t>ha filtrado esos rejuegos. El cliente solo puede acceder al premio</a:t>
            </a:r>
            <a:br>
              <a:rPr lang="es-ES" dirty="0">
                <a:latin typeface="Arial Narrow" panose="020B0606020202030204" pitchFamily="34" charset="0"/>
              </a:rPr>
            </a:br>
            <a:r>
              <a:rPr lang="es-ES" dirty="0">
                <a:latin typeface="Arial Narrow" panose="020B0606020202030204" pitchFamily="34" charset="0"/>
              </a:rPr>
              <a:t>que figura en el Excel. Si dice que no ha jugado más de una vez,</a:t>
            </a:r>
            <a:br>
              <a:rPr lang="es-ES" dirty="0">
                <a:latin typeface="Arial Narrow" panose="020B0606020202030204" pitchFamily="34" charset="0"/>
              </a:rPr>
            </a:br>
            <a:r>
              <a:rPr lang="es-ES" dirty="0">
                <a:latin typeface="Arial Narrow" panose="020B0606020202030204" pitchFamily="34" charset="0"/>
              </a:rPr>
              <a:t>anota su nombre y repórtalo al CRM Manager. Al cliente dile que le darás</a:t>
            </a:r>
            <a:br>
              <a:rPr lang="es-ES" dirty="0">
                <a:latin typeface="Arial Narrow" panose="020B0606020202030204" pitchFamily="34" charset="0"/>
              </a:rPr>
            </a:br>
            <a:r>
              <a:rPr lang="es-ES" dirty="0">
                <a:latin typeface="Arial Narrow" panose="020B0606020202030204" pitchFamily="34" charset="0"/>
              </a:rPr>
              <a:t>respuesta en 24 horas (72 si es fin de semana).</a:t>
            </a:r>
          </a:p>
          <a:p>
            <a:endParaRPr lang="es-ES" dirty="0">
              <a:latin typeface="Arial Narrow" panose="020B0606020202030204" pitchFamily="34" charset="0"/>
            </a:endParaRPr>
          </a:p>
          <a:p>
            <a:r>
              <a:rPr lang="es-ES" u="sng" dirty="0">
                <a:latin typeface="Arial Narrow" panose="020B0606020202030204" pitchFamily="34" charset="0"/>
              </a:rPr>
              <a:t>2. El cliente ya es miembro del CWC</a:t>
            </a:r>
          </a:p>
          <a:p>
            <a:endParaRPr lang="es-ES" dirty="0">
              <a:latin typeface="Arial Narrow" panose="020B0606020202030204" pitchFamily="34" charset="0"/>
            </a:endParaRPr>
          </a:p>
          <a:p>
            <a:r>
              <a:rPr lang="es-ES" dirty="0">
                <a:latin typeface="Arial Narrow" panose="020B0606020202030204" pitchFamily="34" charset="0"/>
              </a:rPr>
              <a:t>El raspadito digital dice –en la parte de debajo- “soy mayor de 18 años y no formo parte del CWC”. El cliente que ya forma parte del club no se puede beneficiar de la </a:t>
            </a:r>
            <a:r>
              <a:rPr lang="es-ES" dirty="0" err="1">
                <a:latin typeface="Arial Narrow" panose="020B0606020202030204" pitchFamily="34" charset="0"/>
              </a:rPr>
              <a:t>promo</a:t>
            </a:r>
            <a:r>
              <a:rPr lang="es-ES" dirty="0">
                <a:latin typeface="Arial Narrow" panose="020B0606020202030204" pitchFamily="34" charset="0"/>
              </a:rPr>
              <a:t>. Muéstrale el mensaje del raspadito y tranquilízale diciendo que en el futuro habrá campañas de raspaditos exclusivas para miembros del club. </a:t>
            </a:r>
          </a:p>
          <a:p>
            <a:endParaRPr lang="es-ES" dirty="0">
              <a:latin typeface="Arial Narrow" panose="020B0606020202030204" pitchFamily="34" charset="0"/>
            </a:endParaRPr>
          </a:p>
          <a:p>
            <a:r>
              <a:rPr lang="es-ES" dirty="0">
                <a:latin typeface="Arial Narrow" panose="020B0606020202030204" pitchFamily="34" charset="0"/>
              </a:rPr>
              <a:t>3. </a:t>
            </a:r>
            <a:r>
              <a:rPr lang="es-ES" u="sng" dirty="0">
                <a:latin typeface="Arial Narrow" panose="020B0606020202030204" pitchFamily="34" charset="0"/>
              </a:rPr>
              <a:t>El cliente presenta un ID sin foto </a:t>
            </a:r>
          </a:p>
          <a:p>
            <a:endParaRPr lang="es-ES" dirty="0">
              <a:latin typeface="Arial Narrow" panose="020B0606020202030204" pitchFamily="34" charset="0"/>
            </a:endParaRPr>
          </a:p>
          <a:p>
            <a:r>
              <a:rPr lang="es-ES" dirty="0">
                <a:latin typeface="Arial Narrow" panose="020B0606020202030204" pitchFamily="34" charset="0"/>
              </a:rPr>
              <a:t>No aceptaremos el ID. Debe aportar uno con foto. </a:t>
            </a:r>
          </a:p>
        </p:txBody>
      </p:sp>
    </p:spTree>
    <p:extLst>
      <p:ext uri="{BB962C8B-B14F-4D97-AF65-F5344CB8AC3E}">
        <p14:creationId xmlns:p14="http://schemas.microsoft.com/office/powerpoint/2010/main" val="3092596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Young Boy Training Karate Isolated On Stock Photo (Edit Now) 66411892">
            <a:extLst>
              <a:ext uri="{FF2B5EF4-FFF2-40B4-BE49-F238E27FC236}">
                <a16:creationId xmlns:a16="http://schemas.microsoft.com/office/drawing/2014/main" id="{5AF81EDB-9285-4546-976B-3D5D1B2280E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2584" b="6800"/>
          <a:stretch/>
        </p:blipFill>
        <p:spPr bwMode="auto">
          <a:xfrm>
            <a:off x="4910576" y="1304764"/>
            <a:ext cx="4965833" cy="4248472"/>
          </a:xfrm>
          <a:prstGeom prst="rect">
            <a:avLst/>
          </a:prstGeom>
          <a:noFill/>
          <a:extLst>
            <a:ext uri="{909E8E84-426E-40DD-AFC4-6F175D3DCCD1}">
              <a14:hiddenFill xmlns:a14="http://schemas.microsoft.com/office/drawing/2010/main">
                <a:solidFill>
                  <a:srgbClr val="FFFFFF"/>
                </a:solidFill>
              </a14:hiddenFill>
            </a:ext>
          </a:extLst>
        </p:spPr>
      </p:pic>
      <p:sp>
        <p:nvSpPr>
          <p:cNvPr id="5122" name="Text Box 2050"/>
          <p:cNvSpPr txBox="1">
            <a:spLocks noChangeArrowheads="1"/>
          </p:cNvSpPr>
          <p:nvPr/>
        </p:nvSpPr>
        <p:spPr bwMode="auto">
          <a:xfrm>
            <a:off x="632520" y="129788"/>
            <a:ext cx="8856984" cy="4308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eaLnBrk="1" hangingPunct="1">
              <a:defRPr sz="2400">
                <a:solidFill>
                  <a:srgbClr val="333333"/>
                </a:solidFill>
                <a:latin typeface="Arial Narrow" pitchFamily="34" charset="0"/>
                <a:ea typeface="+mj-ea"/>
                <a:cs typeface="Arial" pitchFamily="34" charset="0"/>
              </a:defRPr>
            </a:lvl1pPr>
            <a:lvl2pPr eaLnBrk="0" hangingPunct="0">
              <a:defRPr sz="2400">
                <a:solidFill>
                  <a:srgbClr val="333333"/>
                </a:solidFill>
                <a:latin typeface="Arial Narrow" pitchFamily="34" charset="0"/>
              </a:defRPr>
            </a:lvl2pPr>
            <a:lvl3pPr eaLnBrk="0" hangingPunct="0">
              <a:defRPr sz="2400">
                <a:solidFill>
                  <a:srgbClr val="333333"/>
                </a:solidFill>
                <a:latin typeface="Arial Narrow" pitchFamily="34" charset="0"/>
              </a:defRPr>
            </a:lvl3pPr>
            <a:lvl4pPr eaLnBrk="0" hangingPunct="0">
              <a:defRPr sz="2400">
                <a:solidFill>
                  <a:srgbClr val="333333"/>
                </a:solidFill>
                <a:latin typeface="Arial Narrow" pitchFamily="34" charset="0"/>
              </a:defRPr>
            </a:lvl4pPr>
            <a:lvl5pPr eaLnBrk="0" hangingPunct="0">
              <a:defRPr sz="2400">
                <a:solidFill>
                  <a:srgbClr val="333333"/>
                </a:solidFill>
                <a:latin typeface="Arial Narrow" pitchFamily="34" charset="0"/>
              </a:defRPr>
            </a:lvl5pPr>
            <a:lvl6pPr marL="457200" fontAlgn="base">
              <a:spcBef>
                <a:spcPct val="0"/>
              </a:spcBef>
              <a:spcAft>
                <a:spcPct val="0"/>
              </a:spcAft>
              <a:defRPr sz="2800">
                <a:solidFill>
                  <a:schemeClr val="tx2"/>
                </a:solidFill>
              </a:defRPr>
            </a:lvl6pPr>
            <a:lvl7pPr marL="914400" fontAlgn="base">
              <a:spcBef>
                <a:spcPct val="0"/>
              </a:spcBef>
              <a:spcAft>
                <a:spcPct val="0"/>
              </a:spcAft>
              <a:defRPr sz="2800">
                <a:solidFill>
                  <a:schemeClr val="tx2"/>
                </a:solidFill>
              </a:defRPr>
            </a:lvl7pPr>
            <a:lvl8pPr marL="1371600" fontAlgn="base">
              <a:spcBef>
                <a:spcPct val="0"/>
              </a:spcBef>
              <a:spcAft>
                <a:spcPct val="0"/>
              </a:spcAft>
              <a:defRPr sz="2800">
                <a:solidFill>
                  <a:schemeClr val="tx2"/>
                </a:solidFill>
              </a:defRPr>
            </a:lvl8pPr>
            <a:lvl9pPr marL="1828800" fontAlgn="base">
              <a:spcBef>
                <a:spcPct val="0"/>
              </a:spcBef>
              <a:spcAft>
                <a:spcPct val="0"/>
              </a:spcAft>
              <a:defRPr sz="2800">
                <a:solidFill>
                  <a:schemeClr val="tx2"/>
                </a:solidFill>
              </a:defRPr>
            </a:lvl9pPr>
          </a:lstStyle>
          <a:p>
            <a:r>
              <a:rPr lang="es-ES" sz="2200" dirty="0"/>
              <a:t>DEFENDERSE ANTE POSIBLES FRAUDES</a:t>
            </a:r>
          </a:p>
        </p:txBody>
      </p:sp>
      <p:sp>
        <p:nvSpPr>
          <p:cNvPr id="3" name="CuadroTexto 2">
            <a:extLst>
              <a:ext uri="{FF2B5EF4-FFF2-40B4-BE49-F238E27FC236}">
                <a16:creationId xmlns:a16="http://schemas.microsoft.com/office/drawing/2014/main" id="{DA962595-604B-4272-833E-6C19D2CADAE8}"/>
              </a:ext>
            </a:extLst>
          </p:cNvPr>
          <p:cNvSpPr txBox="1"/>
          <p:nvPr/>
        </p:nvSpPr>
        <p:spPr>
          <a:xfrm>
            <a:off x="488504" y="980728"/>
            <a:ext cx="5832648" cy="5709255"/>
          </a:xfrm>
          <a:prstGeom prst="rect">
            <a:avLst/>
          </a:prstGeom>
          <a:noFill/>
        </p:spPr>
        <p:txBody>
          <a:bodyPr wrap="square" rtlCol="0">
            <a:spAutoFit/>
          </a:bodyPr>
          <a:lstStyle/>
          <a:p>
            <a:r>
              <a:rPr lang="es-ES" dirty="0">
                <a:latin typeface="Arial Narrow" panose="020B0606020202030204" pitchFamily="34" charset="0"/>
              </a:rPr>
              <a:t>4. </a:t>
            </a:r>
            <a:r>
              <a:rPr lang="es-ES" u="sng" dirty="0">
                <a:latin typeface="Arial Narrow" panose="020B0606020202030204" pitchFamily="34" charset="0"/>
              </a:rPr>
              <a:t>El cliente no es quien figura en la foto</a:t>
            </a:r>
          </a:p>
          <a:p>
            <a:endParaRPr lang="es-ES" dirty="0">
              <a:latin typeface="Arial Narrow" panose="020B0606020202030204" pitchFamily="34" charset="0"/>
            </a:endParaRPr>
          </a:p>
          <a:p>
            <a:r>
              <a:rPr lang="es-ES" dirty="0">
                <a:latin typeface="Arial Narrow" panose="020B0606020202030204" pitchFamily="34" charset="0"/>
              </a:rPr>
              <a:t>En ese caso le solicitaremos un nuevo ID. </a:t>
            </a:r>
          </a:p>
          <a:p>
            <a:endParaRPr lang="es-ES" dirty="0">
              <a:latin typeface="Arial Narrow" panose="020B0606020202030204" pitchFamily="34" charset="0"/>
            </a:endParaRPr>
          </a:p>
          <a:p>
            <a:r>
              <a:rPr lang="es-ES" dirty="0">
                <a:latin typeface="Arial Narrow" panose="020B0606020202030204" pitchFamily="34" charset="0"/>
              </a:rPr>
              <a:t>5. </a:t>
            </a:r>
            <a:r>
              <a:rPr lang="es-ES" u="sng" dirty="0">
                <a:latin typeface="Arial Narrow" panose="020B0606020202030204" pitchFamily="34" charset="0"/>
              </a:rPr>
              <a:t>El cliente dice que las normas no constan en ningún sitio</a:t>
            </a:r>
          </a:p>
          <a:p>
            <a:br>
              <a:rPr lang="es-ES" sz="1600" dirty="0">
                <a:latin typeface="Arial Narrow" panose="020B0606020202030204" pitchFamily="34" charset="0"/>
              </a:rPr>
            </a:br>
            <a:r>
              <a:rPr lang="es-ES" sz="1600" dirty="0">
                <a:latin typeface="Arial Narrow" panose="020B0606020202030204" pitchFamily="34" charset="0"/>
              </a:rPr>
              <a:t>En ese caso le remitimos a la </a:t>
            </a:r>
            <a:r>
              <a:rPr lang="es-ES" sz="1600" dirty="0" err="1">
                <a:latin typeface="Arial Narrow" panose="020B0606020202030204" pitchFamily="34" charset="0"/>
              </a:rPr>
              <a:t>landing</a:t>
            </a:r>
            <a:r>
              <a:rPr lang="es-ES" sz="1600" dirty="0">
                <a:latin typeface="Arial Narrow" panose="020B0606020202030204" pitchFamily="34" charset="0"/>
              </a:rPr>
              <a:t> que hemos creado </a:t>
            </a:r>
            <a:r>
              <a:rPr lang="es-ES" sz="1600" dirty="0" err="1">
                <a:latin typeface="Arial Narrow" panose="020B0606020202030204" pitchFamily="34" charset="0"/>
              </a:rPr>
              <a:t>adhoc</a:t>
            </a:r>
            <a:r>
              <a:rPr lang="es-ES" sz="1600" dirty="0">
                <a:latin typeface="Arial Narrow" panose="020B0606020202030204" pitchFamily="34" charset="0"/>
              </a:rPr>
              <a:t>: </a:t>
            </a:r>
            <a:r>
              <a:rPr lang="es-ES" u="sng" dirty="0">
                <a:hlinkClick r:id="rId4"/>
              </a:rPr>
              <a:t>https://casinomarbella.com/scratch-cm</a:t>
            </a:r>
            <a:r>
              <a:rPr lang="es-ES" sz="1600" dirty="0">
                <a:latin typeface="Arial Narrow" panose="020B0606020202030204" pitchFamily="34" charset="0"/>
              </a:rPr>
              <a:t> (variar en función del país)</a:t>
            </a:r>
          </a:p>
          <a:p>
            <a:endParaRPr lang="es-ES" sz="1600" dirty="0">
              <a:latin typeface="Arial Narrow" panose="020B0606020202030204" pitchFamily="34" charset="0"/>
            </a:endParaRPr>
          </a:p>
          <a:p>
            <a:r>
              <a:rPr lang="es-ES" dirty="0">
                <a:latin typeface="Arial Narrow" panose="020B0606020202030204" pitchFamily="34" charset="0"/>
              </a:rPr>
              <a:t>6. </a:t>
            </a:r>
            <a:r>
              <a:rPr lang="es-ES" u="sng" dirty="0">
                <a:latin typeface="Arial Narrow" panose="020B0606020202030204" pitchFamily="34" charset="0"/>
              </a:rPr>
              <a:t>El cliente no tiene el justificante de haber ganado el premio</a:t>
            </a:r>
          </a:p>
          <a:p>
            <a:endParaRPr lang="es-ES" dirty="0">
              <a:latin typeface="Arial Narrow" panose="020B0606020202030204" pitchFamily="34" charset="0"/>
            </a:endParaRPr>
          </a:p>
          <a:p>
            <a:r>
              <a:rPr lang="es-ES" dirty="0">
                <a:latin typeface="Arial Narrow" panose="020B0606020202030204" pitchFamily="34" charset="0"/>
              </a:rPr>
              <a:t>No importa. Si nos aporta su ID y verificamos que se trata de la persona, siempre que su regalo y documento consten en el Excel y no haya recibido el regalo ya, se lo entregaremos y lo reportaremos en el Excel. </a:t>
            </a:r>
          </a:p>
          <a:p>
            <a:endParaRPr lang="es-ES" dirty="0">
              <a:latin typeface="Arial Narrow" panose="020B0606020202030204" pitchFamily="34" charset="0"/>
            </a:endParaRPr>
          </a:p>
          <a:p>
            <a:r>
              <a:rPr lang="es-ES" dirty="0">
                <a:latin typeface="Arial Narrow" panose="020B0606020202030204" pitchFamily="34" charset="0"/>
              </a:rPr>
              <a:t>7. </a:t>
            </a:r>
            <a:r>
              <a:rPr lang="es-ES" u="sng" dirty="0">
                <a:latin typeface="Arial Narrow" panose="020B0606020202030204" pitchFamily="34" charset="0"/>
              </a:rPr>
              <a:t>El cliente recoge el premio en un casino distinto al escogido para la redención</a:t>
            </a:r>
          </a:p>
          <a:p>
            <a:endParaRPr lang="es-ES" dirty="0">
              <a:latin typeface="Arial Narrow" panose="020B0606020202030204" pitchFamily="34" charset="0"/>
            </a:endParaRPr>
          </a:p>
          <a:p>
            <a:r>
              <a:rPr lang="es-ES" dirty="0">
                <a:latin typeface="Arial Narrow" panose="020B0606020202030204" pitchFamily="34" charset="0"/>
              </a:rPr>
              <a:t>Llamaremos al casino donde debía recoger el premio y, si no lo ha redimido, se lo entregaremos en nuestro casino. Antes, nos aseguraremos de que el otro casino marca el premio como entregado.</a:t>
            </a:r>
          </a:p>
          <a:p>
            <a:endParaRPr lang="es-ES" dirty="0">
              <a:latin typeface="Arial Narrow" panose="020B0606020202030204" pitchFamily="34" charset="0"/>
            </a:endParaRPr>
          </a:p>
          <a:p>
            <a:r>
              <a:rPr lang="es-ES" dirty="0">
                <a:latin typeface="Arial Narrow" panose="020B0606020202030204" pitchFamily="34" charset="0"/>
              </a:rPr>
              <a:t>8. </a:t>
            </a:r>
            <a:r>
              <a:rPr lang="es-ES" u="sng" dirty="0">
                <a:latin typeface="Arial Narrow" panose="020B0606020202030204" pitchFamily="34" charset="0"/>
              </a:rPr>
              <a:t>Un cliente que ha recibido el regalo dice no haberlo recibido</a:t>
            </a:r>
          </a:p>
          <a:p>
            <a:endParaRPr lang="es-ES" dirty="0">
              <a:latin typeface="Arial Narrow" panose="020B0606020202030204" pitchFamily="34" charset="0"/>
            </a:endParaRPr>
          </a:p>
          <a:p>
            <a:r>
              <a:rPr lang="es-ES" sz="1600" dirty="0">
                <a:latin typeface="Arial Narrow" panose="020B0606020202030204" pitchFamily="34" charset="0"/>
              </a:rPr>
              <a:t>No le haremos entrega del premio y consultaremos con el gerente. </a:t>
            </a:r>
          </a:p>
        </p:txBody>
      </p:sp>
    </p:spTree>
    <p:extLst>
      <p:ext uri="{BB962C8B-B14F-4D97-AF65-F5344CB8AC3E}">
        <p14:creationId xmlns:p14="http://schemas.microsoft.com/office/powerpoint/2010/main" val="18508615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Formato_PE">
  <a:themeElements>
    <a:clrScheme name="Is_pres_1_10-2002 1">
      <a:dk1>
        <a:srgbClr val="000000"/>
      </a:dk1>
      <a:lt1>
        <a:srgbClr val="FFFFFF"/>
      </a:lt1>
      <a:dk2>
        <a:srgbClr val="000000"/>
      </a:dk2>
      <a:lt2>
        <a:srgbClr val="003F56"/>
      </a:lt2>
      <a:accent1>
        <a:srgbClr val="FFFFFF"/>
      </a:accent1>
      <a:accent2>
        <a:srgbClr val="B2D2DE"/>
      </a:accent2>
      <a:accent3>
        <a:srgbClr val="FFFFFF"/>
      </a:accent3>
      <a:accent4>
        <a:srgbClr val="000000"/>
      </a:accent4>
      <a:accent5>
        <a:srgbClr val="FFFFFF"/>
      </a:accent5>
      <a:accent6>
        <a:srgbClr val="A1BEC9"/>
      </a:accent6>
      <a:hlink>
        <a:srgbClr val="256885"/>
      </a:hlink>
      <a:folHlink>
        <a:srgbClr val="6CAAC0"/>
      </a:folHlink>
    </a:clrScheme>
    <a:fontScheme name="Is_pres_1_10-200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1500" b="0" i="0" u="none" strike="noStrike" cap="none" normalizeH="0" baseline="0" smtClean="0">
            <a:ln>
              <a:noFill/>
            </a:ln>
            <a:solidFill>
              <a:schemeClr val="tx1"/>
            </a:solidFill>
            <a:effectLst/>
            <a:latin typeface="Arial" charset="0"/>
          </a:defRPr>
        </a:defPPr>
      </a:lstStyle>
    </a:lnDef>
  </a:objectDefaults>
  <a:extraClrSchemeLst>
    <a:extraClrScheme>
      <a:clrScheme name="Is_pres_1_10-2002 1">
        <a:dk1>
          <a:srgbClr val="000000"/>
        </a:dk1>
        <a:lt1>
          <a:srgbClr val="FFFFFF"/>
        </a:lt1>
        <a:dk2>
          <a:srgbClr val="000000"/>
        </a:dk2>
        <a:lt2>
          <a:srgbClr val="003F56"/>
        </a:lt2>
        <a:accent1>
          <a:srgbClr val="FFFFFF"/>
        </a:accent1>
        <a:accent2>
          <a:srgbClr val="B2D2DE"/>
        </a:accent2>
        <a:accent3>
          <a:srgbClr val="FFFFFF"/>
        </a:accent3>
        <a:accent4>
          <a:srgbClr val="000000"/>
        </a:accent4>
        <a:accent5>
          <a:srgbClr val="FFFFFF"/>
        </a:accent5>
        <a:accent6>
          <a:srgbClr val="A1BEC9"/>
        </a:accent6>
        <a:hlink>
          <a:srgbClr val="256885"/>
        </a:hlink>
        <a:folHlink>
          <a:srgbClr val="6CAAC0"/>
        </a:folHlink>
      </a:clrScheme>
      <a:clrMap bg1="lt1" tx1="dk1" bg2="lt2" tx2="dk2" accent1="accent1" accent2="accent2" accent3="accent3" accent4="accent4" accent5="accent5" accent6="accent6" hlink="hlink" folHlink="folHlink"/>
    </a:extraClrScheme>
    <a:extraClrScheme>
      <a:clrScheme name="Is_pres_1_10-2002 2">
        <a:dk1>
          <a:srgbClr val="000000"/>
        </a:dk1>
        <a:lt1>
          <a:srgbClr val="D6CBC2"/>
        </a:lt1>
        <a:dk2>
          <a:srgbClr val="000000"/>
        </a:dk2>
        <a:lt2>
          <a:srgbClr val="09BAFF"/>
        </a:lt2>
        <a:accent1>
          <a:srgbClr val="FFFFFF"/>
        </a:accent1>
        <a:accent2>
          <a:srgbClr val="003F56"/>
        </a:accent2>
        <a:accent3>
          <a:srgbClr val="E8E2DD"/>
        </a:accent3>
        <a:accent4>
          <a:srgbClr val="000000"/>
        </a:accent4>
        <a:accent5>
          <a:srgbClr val="FFFFFF"/>
        </a:accent5>
        <a:accent6>
          <a:srgbClr val="00384D"/>
        </a:accent6>
        <a:hlink>
          <a:srgbClr val="256885"/>
        </a:hlink>
        <a:folHlink>
          <a:srgbClr val="6CAAC0"/>
        </a:folHlink>
      </a:clrScheme>
      <a:clrMap bg1="lt1" tx1="dk1" bg2="lt2" tx2="dk2" accent1="accent1" accent2="accent2" accent3="accent3" accent4="accent4" accent5="accent5" accent6="accent6" hlink="hlink" folHlink="folHlink"/>
    </a:extraClrScheme>
    <a:extraClrScheme>
      <a:clrScheme name="Is_pres_1_10-2002 3">
        <a:dk1>
          <a:srgbClr val="09BAFF"/>
        </a:dk1>
        <a:lt1>
          <a:srgbClr val="FFFFFF"/>
        </a:lt1>
        <a:dk2>
          <a:srgbClr val="003F56"/>
        </a:dk2>
        <a:lt2>
          <a:srgbClr val="FFFFFF"/>
        </a:lt2>
        <a:accent1>
          <a:srgbClr val="FFFFFF"/>
        </a:accent1>
        <a:accent2>
          <a:srgbClr val="B2D2DE"/>
        </a:accent2>
        <a:accent3>
          <a:srgbClr val="AAAFB4"/>
        </a:accent3>
        <a:accent4>
          <a:srgbClr val="DADADA"/>
        </a:accent4>
        <a:accent5>
          <a:srgbClr val="FFFFFF"/>
        </a:accent5>
        <a:accent6>
          <a:srgbClr val="A1BEC9"/>
        </a:accent6>
        <a:hlink>
          <a:srgbClr val="6CAAC0"/>
        </a:hlink>
        <a:folHlink>
          <a:srgbClr val="256885"/>
        </a:folHlink>
      </a:clrScheme>
      <a:clrMap bg1="dk2" tx1="lt1" bg2="dk1" tx2="lt2" accent1="accent1" accent2="accent2" accent3="accent3" accent4="accent4" accent5="accent5" accent6="accent6" hlink="hlink" folHlink="folHlink"/>
    </a:extraClrScheme>
    <a:extraClrScheme>
      <a:clrScheme name="Is_pres_1_10-2002 4">
        <a:dk1>
          <a:srgbClr val="FF960C"/>
        </a:dk1>
        <a:lt1>
          <a:srgbClr val="FFFFFF"/>
        </a:lt1>
        <a:dk2>
          <a:srgbClr val="003F56"/>
        </a:dk2>
        <a:lt2>
          <a:srgbClr val="FFFFFF"/>
        </a:lt2>
        <a:accent1>
          <a:srgbClr val="FFFFFF"/>
        </a:accent1>
        <a:accent2>
          <a:srgbClr val="B2D2DE"/>
        </a:accent2>
        <a:accent3>
          <a:srgbClr val="AAAFB4"/>
        </a:accent3>
        <a:accent4>
          <a:srgbClr val="DADADA"/>
        </a:accent4>
        <a:accent5>
          <a:srgbClr val="FFFFFF"/>
        </a:accent5>
        <a:accent6>
          <a:srgbClr val="A1BEC9"/>
        </a:accent6>
        <a:hlink>
          <a:srgbClr val="6CAAC0"/>
        </a:hlink>
        <a:folHlink>
          <a:srgbClr val="256885"/>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Formato_PE</Template>
  <TotalTime>80502</TotalTime>
  <Words>88</Words>
  <Application>Microsoft Office PowerPoint</Application>
  <PresentationFormat>A4 (210 x 297 mm)</PresentationFormat>
  <Paragraphs>37</Paragraphs>
  <Slides>3</Slides>
  <Notes>3</Notes>
  <HiddenSlides>0</HiddenSlides>
  <MMClips>0</MMClips>
  <ScaleCrop>false</ScaleCrop>
  <HeadingPairs>
    <vt:vector size="8" baseType="variant">
      <vt:variant>
        <vt:lpstr>Fuentes usadas</vt:lpstr>
      </vt:variant>
      <vt:variant>
        <vt:i4>6</vt:i4>
      </vt:variant>
      <vt:variant>
        <vt:lpstr>Tema</vt:lpstr>
      </vt:variant>
      <vt:variant>
        <vt:i4>2</vt:i4>
      </vt:variant>
      <vt:variant>
        <vt:lpstr>Servidores OLE incrustados</vt:lpstr>
      </vt:variant>
      <vt:variant>
        <vt:i4>1</vt:i4>
      </vt:variant>
      <vt:variant>
        <vt:lpstr>Títulos de diapositiva</vt:lpstr>
      </vt:variant>
      <vt:variant>
        <vt:i4>3</vt:i4>
      </vt:variant>
    </vt:vector>
  </HeadingPairs>
  <TitlesOfParts>
    <vt:vector size="12" baseType="lpstr">
      <vt:lpstr>ＭＳ Ｐゴシック</vt:lpstr>
      <vt:lpstr>Arial</vt:lpstr>
      <vt:lpstr>Arial Narrow</vt:lpstr>
      <vt:lpstr>Calibri</vt:lpstr>
      <vt:lpstr>Times New Roman</vt:lpstr>
      <vt:lpstr>ヒラギノ角ゴ ProN W6</vt:lpstr>
      <vt:lpstr>Formato_PE</vt:lpstr>
      <vt:lpstr>2_Tema de Office</vt:lpstr>
      <vt:lpstr>Diapositiva de think-cell</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Jordi Lao Gomez</dc:creator>
  <cp:lastModifiedBy>Carlos Jesus Climente Plasencia</cp:lastModifiedBy>
  <cp:revision>5105</cp:revision>
  <cp:lastPrinted>2020-12-11T16:01:19Z</cp:lastPrinted>
  <dcterms:created xsi:type="dcterms:W3CDTF">2011-10-07T10:43:03Z</dcterms:created>
  <dcterms:modified xsi:type="dcterms:W3CDTF">2021-10-08T10:05:01Z</dcterms:modified>
</cp:coreProperties>
</file>